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1"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43"/>
  </p:normalViewPr>
  <p:slideViewPr>
    <p:cSldViewPr snapToGrid="0" snapToObjects="1">
      <p:cViewPr varScale="1">
        <p:scale>
          <a:sx n="90" d="100"/>
          <a:sy n="90" d="100"/>
        </p:scale>
        <p:origin x="896"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91425" rIns="91425" bIns="91425" anchor="t" anchorCtr="0"/>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PH"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57c4867ab6_0_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57c4867ab6_0_8: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7" name="Google Shape;67;g57c4867ab6_0_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PH"/>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55acf8bbe4_0_38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55acf8bbe4_0_387: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9" name="Google Shape;139;g55acf8bbe4_0_38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PH"/>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55acf8bbe4_0_2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55acf8bbe4_0_226: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g55acf8bbe4_0_22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PH"/>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55acf8bbe4_0_2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g55acf8bbe4_0_264: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8" name="Google Shape;178;g55acf8bbe4_0_26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PH"/>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55acf8bbe4_0_30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55acf8bbe4_0_302: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3" name="Google Shape;183;g55acf8bbe4_0_30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PH"/>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55acf8bbe4_0_3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55acf8bbe4_0_324: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2" name="Google Shape;192;g55acf8bbe4_0_32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PH"/>
              <a:t>14</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55acf8bbe4_0_1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 name="Google Shape;73;g55acf8bbe4_0_139: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4" name="Google Shape;74;g55acf8bbe4_0_13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PH"/>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55acf8bbe4_0_1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55acf8bbe4_0_128: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3" name="Google Shape;83;g55acf8bbe4_0_12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PH"/>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55acf8bbe4_0_3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55acf8bbe4_0_334: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55acf8bbe4_0_33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PH"/>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55acf8bbe4_0_3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55acf8bbe4_0_370: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5" name="Google Shape;105;g55acf8bbe4_0_37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PH"/>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57c4867ab6_1_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57c4867ab6_1_16: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2" name="Google Shape;112;g57c4867ab6_1_1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PH"/>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55acf8bbe4_0_1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55acf8bbe4_0_110: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7" name="Google Shape;117;g55acf8bbe4_0_11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PH"/>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55acf8bbe4_0_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55acf8bbe4_0_74: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4" name="Google Shape;124;g55acf8bbe4_0_7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PH"/>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55acf8bbe4_0_28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55acf8bbe4_0_289: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55acf8bbe4_0_28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PH"/>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tartsida" type="title">
  <p:cSld name="TITLE">
    <p:bg>
      <p:bgPr>
        <a:solidFill>
          <a:srgbClr val="1F3864"/>
        </a:solidFill>
        <a:effectLst/>
      </p:bgPr>
    </p:bg>
    <p:spTree>
      <p:nvGrpSpPr>
        <p:cNvPr id="1" name="Shape 11"/>
        <p:cNvGrpSpPr/>
        <p:nvPr/>
      </p:nvGrpSpPr>
      <p:grpSpPr>
        <a:xfrm>
          <a:off x="0" y="0"/>
          <a:ext cx="0" cy="0"/>
          <a:chOff x="0" y="0"/>
          <a:chExt cx="0" cy="0"/>
        </a:xfrm>
      </p:grpSpPr>
      <p:sp>
        <p:nvSpPr>
          <p:cNvPr id="12" name="Google Shape;12;p2" descr="VARUMÄRKET ÅLAND" title="VARUMÄRKET ÅLAND"/>
          <p:cNvSpPr txBox="1">
            <a:spLocks noGrp="1"/>
          </p:cNvSpPr>
          <p:nvPr>
            <p:ph type="title"/>
          </p:nvPr>
        </p:nvSpPr>
        <p:spPr>
          <a:xfrm>
            <a:off x="566375" y="5543125"/>
            <a:ext cx="6187500" cy="719700"/>
          </a:xfrm>
          <a:prstGeom prst="rect">
            <a:avLst/>
          </a:prstGeom>
          <a:noFill/>
          <a:ln>
            <a:noFill/>
          </a:ln>
        </p:spPr>
        <p:txBody>
          <a:bodyPr spcFirstLastPara="1" wrap="square" lIns="91425" tIns="91425" rIns="91425" bIns="91425" anchor="t" anchorCtr="0"/>
          <a:lstStyle>
            <a:lvl1pPr lvl="0">
              <a:spcBef>
                <a:spcPts val="0"/>
              </a:spcBef>
              <a:spcAft>
                <a:spcPts val="0"/>
              </a:spcAft>
              <a:buNone/>
              <a:defRPr sz="3600">
                <a:solidFill>
                  <a:schemeClr val="lt1"/>
                </a:solidFill>
                <a:latin typeface="Verdana"/>
                <a:ea typeface="Verdana"/>
                <a:cs typeface="Verdana"/>
                <a:sym typeface="Verdana"/>
              </a:defRPr>
            </a:lvl1pPr>
            <a:lvl2pPr lvl="1">
              <a:spcBef>
                <a:spcPts val="0"/>
              </a:spcBef>
              <a:spcAft>
                <a:spcPts val="0"/>
              </a:spcAft>
              <a:buNone/>
              <a:defRPr/>
            </a:lvl2pPr>
            <a:lvl3pPr lvl="2">
              <a:spcBef>
                <a:spcPts val="0"/>
              </a:spcBef>
              <a:spcAft>
                <a:spcPts val="0"/>
              </a:spcAft>
              <a:buNone/>
              <a:defRPr/>
            </a:lvl3pPr>
            <a:lvl4pPr lvl="3">
              <a:spcBef>
                <a:spcPts val="0"/>
              </a:spcBef>
              <a:spcAft>
                <a:spcPts val="0"/>
              </a:spcAft>
              <a:buNone/>
              <a:defRPr/>
            </a:lvl4pPr>
            <a:lvl5pPr lvl="4">
              <a:spcBef>
                <a:spcPts val="0"/>
              </a:spcBef>
              <a:spcAft>
                <a:spcPts val="0"/>
              </a:spcAft>
              <a:buNone/>
              <a:defRPr/>
            </a:lvl5pPr>
            <a:lvl6pPr lvl="5">
              <a:spcBef>
                <a:spcPts val="0"/>
              </a:spcBef>
              <a:spcAft>
                <a:spcPts val="0"/>
              </a:spcAft>
              <a:buNone/>
              <a:defRPr/>
            </a:lvl6pPr>
            <a:lvl7pPr lvl="6">
              <a:spcBef>
                <a:spcPts val="0"/>
              </a:spcBef>
              <a:spcAft>
                <a:spcPts val="0"/>
              </a:spcAft>
              <a:buNone/>
              <a:defRPr/>
            </a:lvl7pPr>
            <a:lvl8pPr lvl="7">
              <a:spcBef>
                <a:spcPts val="0"/>
              </a:spcBef>
              <a:spcAft>
                <a:spcPts val="0"/>
              </a:spcAft>
              <a:buNone/>
              <a:defRPr/>
            </a:lvl8pPr>
            <a:lvl9pPr lvl="8">
              <a:spcBef>
                <a:spcPts val="0"/>
              </a:spcBef>
              <a:spcAft>
                <a:spcPts val="0"/>
              </a:spcAft>
              <a:buNone/>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Rubrik + 2 texter">
  <p:cSld name="CUSTOM_5">
    <p:bg>
      <p:bgPr>
        <a:solidFill>
          <a:srgbClr val="DDEBF4"/>
        </a:solidFill>
        <a:effectLst/>
      </p:bgPr>
    </p:bg>
    <p:spTree>
      <p:nvGrpSpPr>
        <p:cNvPr id="1" name="Shape 47"/>
        <p:cNvGrpSpPr/>
        <p:nvPr/>
      </p:nvGrpSpPr>
      <p:grpSpPr>
        <a:xfrm>
          <a:off x="0" y="0"/>
          <a:ext cx="0" cy="0"/>
          <a:chOff x="0" y="0"/>
          <a:chExt cx="0" cy="0"/>
        </a:xfrm>
      </p:grpSpPr>
      <p:sp>
        <p:nvSpPr>
          <p:cNvPr id="48" name="Google Shape;48;p11"/>
          <p:cNvSpPr txBox="1">
            <a:spLocks noGrp="1"/>
          </p:cNvSpPr>
          <p:nvPr>
            <p:ph type="title"/>
          </p:nvPr>
        </p:nvSpPr>
        <p:spPr>
          <a:xfrm>
            <a:off x="709225" y="555225"/>
            <a:ext cx="4717800" cy="584700"/>
          </a:xfrm>
          <a:prstGeom prst="rect">
            <a:avLst/>
          </a:prstGeom>
          <a:noFill/>
          <a:ln>
            <a:noFill/>
          </a:ln>
        </p:spPr>
        <p:txBody>
          <a:bodyPr spcFirstLastPara="1" wrap="square" lIns="91425" tIns="91425" rIns="91425" bIns="91425" anchor="t" anchorCtr="0"/>
          <a:lstStyle>
            <a:lvl1pPr lvl="0" rtl="0">
              <a:spcBef>
                <a:spcPts val="0"/>
              </a:spcBef>
              <a:spcAft>
                <a:spcPts val="0"/>
              </a:spcAft>
              <a:buNone/>
              <a:defRPr sz="3200">
                <a:solidFill>
                  <a:srgbClr val="022546"/>
                </a:solidFill>
                <a:latin typeface="Verdana"/>
                <a:ea typeface="Verdana"/>
                <a:cs typeface="Verdana"/>
                <a:sym typeface="Verdana"/>
              </a:defRPr>
            </a:lvl1pPr>
            <a:lvl2pPr lvl="1" rtl="0">
              <a:spcBef>
                <a:spcPts val="0"/>
              </a:spcBef>
              <a:spcAft>
                <a:spcPts val="0"/>
              </a:spcAft>
              <a:buNone/>
              <a:defRPr sz="3200">
                <a:solidFill>
                  <a:srgbClr val="022546"/>
                </a:solidFill>
                <a:latin typeface="Verdana"/>
                <a:ea typeface="Verdana"/>
                <a:cs typeface="Verdana"/>
                <a:sym typeface="Verdana"/>
              </a:defRPr>
            </a:lvl2pPr>
            <a:lvl3pPr lvl="2" rtl="0">
              <a:spcBef>
                <a:spcPts val="0"/>
              </a:spcBef>
              <a:spcAft>
                <a:spcPts val="0"/>
              </a:spcAft>
              <a:buNone/>
              <a:defRPr sz="3200">
                <a:solidFill>
                  <a:srgbClr val="022546"/>
                </a:solidFill>
                <a:latin typeface="Verdana"/>
                <a:ea typeface="Verdana"/>
                <a:cs typeface="Verdana"/>
                <a:sym typeface="Verdana"/>
              </a:defRPr>
            </a:lvl3pPr>
            <a:lvl4pPr lvl="3" rtl="0">
              <a:spcBef>
                <a:spcPts val="0"/>
              </a:spcBef>
              <a:spcAft>
                <a:spcPts val="0"/>
              </a:spcAft>
              <a:buNone/>
              <a:defRPr sz="3200">
                <a:solidFill>
                  <a:srgbClr val="022546"/>
                </a:solidFill>
                <a:latin typeface="Verdana"/>
                <a:ea typeface="Verdana"/>
                <a:cs typeface="Verdana"/>
                <a:sym typeface="Verdana"/>
              </a:defRPr>
            </a:lvl4pPr>
            <a:lvl5pPr lvl="4" rtl="0">
              <a:spcBef>
                <a:spcPts val="0"/>
              </a:spcBef>
              <a:spcAft>
                <a:spcPts val="0"/>
              </a:spcAft>
              <a:buNone/>
              <a:defRPr sz="3200">
                <a:solidFill>
                  <a:srgbClr val="022546"/>
                </a:solidFill>
                <a:latin typeface="Verdana"/>
                <a:ea typeface="Verdana"/>
                <a:cs typeface="Verdana"/>
                <a:sym typeface="Verdana"/>
              </a:defRPr>
            </a:lvl5pPr>
            <a:lvl6pPr lvl="5" rtl="0">
              <a:spcBef>
                <a:spcPts val="0"/>
              </a:spcBef>
              <a:spcAft>
                <a:spcPts val="0"/>
              </a:spcAft>
              <a:buNone/>
              <a:defRPr sz="3200">
                <a:solidFill>
                  <a:srgbClr val="022546"/>
                </a:solidFill>
                <a:latin typeface="Verdana"/>
                <a:ea typeface="Verdana"/>
                <a:cs typeface="Verdana"/>
                <a:sym typeface="Verdana"/>
              </a:defRPr>
            </a:lvl6pPr>
            <a:lvl7pPr lvl="6" rtl="0">
              <a:spcBef>
                <a:spcPts val="0"/>
              </a:spcBef>
              <a:spcAft>
                <a:spcPts val="0"/>
              </a:spcAft>
              <a:buNone/>
              <a:defRPr sz="3200">
                <a:solidFill>
                  <a:srgbClr val="022546"/>
                </a:solidFill>
                <a:latin typeface="Verdana"/>
                <a:ea typeface="Verdana"/>
                <a:cs typeface="Verdana"/>
                <a:sym typeface="Verdana"/>
              </a:defRPr>
            </a:lvl7pPr>
            <a:lvl8pPr lvl="7" rtl="0">
              <a:spcBef>
                <a:spcPts val="0"/>
              </a:spcBef>
              <a:spcAft>
                <a:spcPts val="0"/>
              </a:spcAft>
              <a:buNone/>
              <a:defRPr sz="3200">
                <a:solidFill>
                  <a:srgbClr val="022546"/>
                </a:solidFill>
                <a:latin typeface="Verdana"/>
                <a:ea typeface="Verdana"/>
                <a:cs typeface="Verdana"/>
                <a:sym typeface="Verdana"/>
              </a:defRPr>
            </a:lvl8pPr>
            <a:lvl9pPr lvl="8" rtl="0">
              <a:spcBef>
                <a:spcPts val="0"/>
              </a:spcBef>
              <a:spcAft>
                <a:spcPts val="0"/>
              </a:spcAft>
              <a:buNone/>
              <a:defRPr sz="3200">
                <a:solidFill>
                  <a:srgbClr val="022546"/>
                </a:solidFill>
                <a:latin typeface="Verdana"/>
                <a:ea typeface="Verdana"/>
                <a:cs typeface="Verdana"/>
                <a:sym typeface="Verdana"/>
              </a:defRPr>
            </a:lvl9pPr>
          </a:lstStyle>
          <a:p>
            <a:endParaRPr/>
          </a:p>
        </p:txBody>
      </p:sp>
      <p:sp>
        <p:nvSpPr>
          <p:cNvPr id="49" name="Google Shape;49;p11"/>
          <p:cNvSpPr txBox="1">
            <a:spLocks noGrp="1"/>
          </p:cNvSpPr>
          <p:nvPr>
            <p:ph type="body" idx="1"/>
          </p:nvPr>
        </p:nvSpPr>
        <p:spPr>
          <a:xfrm>
            <a:off x="709225" y="1679125"/>
            <a:ext cx="4773000" cy="4317900"/>
          </a:xfrm>
          <a:prstGeom prst="rect">
            <a:avLst/>
          </a:prstGeom>
          <a:noFill/>
          <a:ln>
            <a:noFill/>
          </a:ln>
        </p:spPr>
        <p:txBody>
          <a:bodyPr spcFirstLastPara="1" wrap="square" lIns="91425" tIns="91425" rIns="91425" bIns="91425" anchor="t" anchorCtr="0"/>
          <a:lstStyle>
            <a:lvl1pPr marL="457200" lvl="0" indent="-317500" rtl="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1pPr>
            <a:lvl2pPr marL="914400" lvl="1" indent="-317500" rtl="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2pPr>
            <a:lvl3pPr marL="1371600" lvl="2" indent="-317500" rtl="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3pPr>
            <a:lvl4pPr marL="1828800" lvl="3" indent="-317500" rtl="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4pPr>
            <a:lvl5pPr marL="2286000" lvl="4" indent="-317500" rtl="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5pPr>
            <a:lvl6pPr marL="2743200" lvl="5" indent="-317500" rtl="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6pPr>
            <a:lvl7pPr marL="3200400" lvl="6" indent="-317500" rtl="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7pPr>
            <a:lvl8pPr marL="3657600" lvl="7" indent="-317500" rtl="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8pPr>
            <a:lvl9pPr marL="4114800" lvl="8" indent="-317500" rtl="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9pPr>
          </a:lstStyle>
          <a:p>
            <a:endParaRPr/>
          </a:p>
        </p:txBody>
      </p:sp>
      <p:sp>
        <p:nvSpPr>
          <p:cNvPr id="50" name="Google Shape;50;p11"/>
          <p:cNvSpPr txBox="1">
            <a:spLocks noGrp="1"/>
          </p:cNvSpPr>
          <p:nvPr>
            <p:ph type="body" idx="2"/>
          </p:nvPr>
        </p:nvSpPr>
        <p:spPr>
          <a:xfrm>
            <a:off x="6162975" y="1679125"/>
            <a:ext cx="5166600" cy="43179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1pPr>
            <a:lvl2pPr marL="914400" lvl="1" indent="-31750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2pPr>
            <a:lvl3pPr marL="1371600" lvl="2" indent="-31750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3pPr>
            <a:lvl4pPr marL="1828800" lvl="3" indent="-31750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4pPr>
            <a:lvl5pPr marL="2286000" lvl="4" indent="-31750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5pPr>
            <a:lvl6pPr marL="2743200" lvl="5" indent="-31750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6pPr>
            <a:lvl7pPr marL="3200400" lvl="6" indent="-31750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7pPr>
            <a:lvl8pPr marL="3657600" lvl="7" indent="-31750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8pPr>
            <a:lvl9pPr marL="4114800" lvl="8" indent="-31750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Rubrik + 2 texter 1">
  <p:cSld name="CUSTOM_5_1">
    <p:bg>
      <p:bgPr>
        <a:solidFill>
          <a:srgbClr val="022546"/>
        </a:solidFill>
        <a:effectLst/>
      </p:bgPr>
    </p:bg>
    <p:spTree>
      <p:nvGrpSpPr>
        <p:cNvPr id="1" name="Shape 51"/>
        <p:cNvGrpSpPr/>
        <p:nvPr/>
      </p:nvGrpSpPr>
      <p:grpSpPr>
        <a:xfrm>
          <a:off x="0" y="0"/>
          <a:ext cx="0" cy="0"/>
          <a:chOff x="0" y="0"/>
          <a:chExt cx="0" cy="0"/>
        </a:xfrm>
      </p:grpSpPr>
      <p:sp>
        <p:nvSpPr>
          <p:cNvPr id="52" name="Google Shape;52;p12"/>
          <p:cNvSpPr txBox="1">
            <a:spLocks noGrp="1"/>
          </p:cNvSpPr>
          <p:nvPr>
            <p:ph type="title"/>
          </p:nvPr>
        </p:nvSpPr>
        <p:spPr>
          <a:xfrm>
            <a:off x="709225" y="555225"/>
            <a:ext cx="4717800" cy="584700"/>
          </a:xfrm>
          <a:prstGeom prst="rect">
            <a:avLst/>
          </a:prstGeom>
          <a:noFill/>
          <a:ln>
            <a:noFill/>
          </a:ln>
        </p:spPr>
        <p:txBody>
          <a:bodyPr spcFirstLastPara="1" wrap="square" lIns="91425" tIns="91425" rIns="91425" bIns="91425" anchor="t" anchorCtr="0"/>
          <a:lstStyle>
            <a:lvl1pPr lvl="0" rtl="0">
              <a:spcBef>
                <a:spcPts val="0"/>
              </a:spcBef>
              <a:spcAft>
                <a:spcPts val="0"/>
              </a:spcAft>
              <a:buNone/>
              <a:defRPr sz="3200">
                <a:solidFill>
                  <a:srgbClr val="FFFFFF"/>
                </a:solidFill>
                <a:latin typeface="Verdana"/>
                <a:ea typeface="Verdana"/>
                <a:cs typeface="Verdana"/>
                <a:sym typeface="Verdana"/>
              </a:defRPr>
            </a:lvl1pPr>
            <a:lvl2pPr lvl="1" rtl="0">
              <a:spcBef>
                <a:spcPts val="0"/>
              </a:spcBef>
              <a:spcAft>
                <a:spcPts val="0"/>
              </a:spcAft>
              <a:buNone/>
              <a:defRPr sz="3200">
                <a:solidFill>
                  <a:srgbClr val="022546"/>
                </a:solidFill>
                <a:latin typeface="Verdana"/>
                <a:ea typeface="Verdana"/>
                <a:cs typeface="Verdana"/>
                <a:sym typeface="Verdana"/>
              </a:defRPr>
            </a:lvl2pPr>
            <a:lvl3pPr lvl="2" rtl="0">
              <a:spcBef>
                <a:spcPts val="0"/>
              </a:spcBef>
              <a:spcAft>
                <a:spcPts val="0"/>
              </a:spcAft>
              <a:buNone/>
              <a:defRPr sz="3200">
                <a:solidFill>
                  <a:srgbClr val="022546"/>
                </a:solidFill>
                <a:latin typeface="Verdana"/>
                <a:ea typeface="Verdana"/>
                <a:cs typeface="Verdana"/>
                <a:sym typeface="Verdana"/>
              </a:defRPr>
            </a:lvl3pPr>
            <a:lvl4pPr lvl="3" rtl="0">
              <a:spcBef>
                <a:spcPts val="0"/>
              </a:spcBef>
              <a:spcAft>
                <a:spcPts val="0"/>
              </a:spcAft>
              <a:buNone/>
              <a:defRPr sz="3200">
                <a:solidFill>
                  <a:srgbClr val="022546"/>
                </a:solidFill>
                <a:latin typeface="Verdana"/>
                <a:ea typeface="Verdana"/>
                <a:cs typeface="Verdana"/>
                <a:sym typeface="Verdana"/>
              </a:defRPr>
            </a:lvl4pPr>
            <a:lvl5pPr lvl="4" rtl="0">
              <a:spcBef>
                <a:spcPts val="0"/>
              </a:spcBef>
              <a:spcAft>
                <a:spcPts val="0"/>
              </a:spcAft>
              <a:buNone/>
              <a:defRPr sz="3200">
                <a:solidFill>
                  <a:srgbClr val="022546"/>
                </a:solidFill>
                <a:latin typeface="Verdana"/>
                <a:ea typeface="Verdana"/>
                <a:cs typeface="Verdana"/>
                <a:sym typeface="Verdana"/>
              </a:defRPr>
            </a:lvl5pPr>
            <a:lvl6pPr lvl="5" rtl="0">
              <a:spcBef>
                <a:spcPts val="0"/>
              </a:spcBef>
              <a:spcAft>
                <a:spcPts val="0"/>
              </a:spcAft>
              <a:buNone/>
              <a:defRPr sz="3200">
                <a:solidFill>
                  <a:srgbClr val="022546"/>
                </a:solidFill>
                <a:latin typeface="Verdana"/>
                <a:ea typeface="Verdana"/>
                <a:cs typeface="Verdana"/>
                <a:sym typeface="Verdana"/>
              </a:defRPr>
            </a:lvl6pPr>
            <a:lvl7pPr lvl="6" rtl="0">
              <a:spcBef>
                <a:spcPts val="0"/>
              </a:spcBef>
              <a:spcAft>
                <a:spcPts val="0"/>
              </a:spcAft>
              <a:buNone/>
              <a:defRPr sz="3200">
                <a:solidFill>
                  <a:srgbClr val="022546"/>
                </a:solidFill>
                <a:latin typeface="Verdana"/>
                <a:ea typeface="Verdana"/>
                <a:cs typeface="Verdana"/>
                <a:sym typeface="Verdana"/>
              </a:defRPr>
            </a:lvl7pPr>
            <a:lvl8pPr lvl="7" rtl="0">
              <a:spcBef>
                <a:spcPts val="0"/>
              </a:spcBef>
              <a:spcAft>
                <a:spcPts val="0"/>
              </a:spcAft>
              <a:buNone/>
              <a:defRPr sz="3200">
                <a:solidFill>
                  <a:srgbClr val="022546"/>
                </a:solidFill>
                <a:latin typeface="Verdana"/>
                <a:ea typeface="Verdana"/>
                <a:cs typeface="Verdana"/>
                <a:sym typeface="Verdana"/>
              </a:defRPr>
            </a:lvl8pPr>
            <a:lvl9pPr lvl="8" rtl="0">
              <a:spcBef>
                <a:spcPts val="0"/>
              </a:spcBef>
              <a:spcAft>
                <a:spcPts val="0"/>
              </a:spcAft>
              <a:buNone/>
              <a:defRPr sz="3200">
                <a:solidFill>
                  <a:srgbClr val="022546"/>
                </a:solidFill>
                <a:latin typeface="Verdana"/>
                <a:ea typeface="Verdana"/>
                <a:cs typeface="Verdana"/>
                <a:sym typeface="Verdana"/>
              </a:defRPr>
            </a:lvl9pPr>
          </a:lstStyle>
          <a:p>
            <a:endParaRPr/>
          </a:p>
        </p:txBody>
      </p:sp>
      <p:sp>
        <p:nvSpPr>
          <p:cNvPr id="53" name="Google Shape;53;p12"/>
          <p:cNvSpPr txBox="1">
            <a:spLocks noGrp="1"/>
          </p:cNvSpPr>
          <p:nvPr>
            <p:ph type="body" idx="1"/>
          </p:nvPr>
        </p:nvSpPr>
        <p:spPr>
          <a:xfrm>
            <a:off x="709225" y="1679125"/>
            <a:ext cx="4773000" cy="4317900"/>
          </a:xfrm>
          <a:prstGeom prst="rect">
            <a:avLst/>
          </a:prstGeom>
          <a:noFill/>
          <a:ln>
            <a:noFill/>
          </a:ln>
        </p:spPr>
        <p:txBody>
          <a:bodyPr spcFirstLastPara="1" wrap="square" lIns="91425" tIns="91425" rIns="91425" bIns="91425" anchor="t" anchorCtr="0"/>
          <a:lstStyle>
            <a:lvl1pPr marL="457200" lvl="0" indent="-317500" rtl="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1pPr>
            <a:lvl2pPr marL="914400" lvl="1" indent="-317500" rtl="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2pPr>
            <a:lvl3pPr marL="1371600" lvl="2" indent="-317500" rtl="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3pPr>
            <a:lvl4pPr marL="1828800" lvl="3" indent="-317500" rtl="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4pPr>
            <a:lvl5pPr marL="2286000" lvl="4" indent="-317500" rtl="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5pPr>
            <a:lvl6pPr marL="2743200" lvl="5" indent="-317500" rtl="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6pPr>
            <a:lvl7pPr marL="3200400" lvl="6" indent="-317500" rtl="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7pPr>
            <a:lvl8pPr marL="3657600" lvl="7" indent="-317500" rtl="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8pPr>
            <a:lvl9pPr marL="4114800" lvl="8" indent="-317500" rtl="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9pPr>
          </a:lstStyle>
          <a:p>
            <a:endParaRPr/>
          </a:p>
        </p:txBody>
      </p:sp>
      <p:sp>
        <p:nvSpPr>
          <p:cNvPr id="54" name="Google Shape;54;p12"/>
          <p:cNvSpPr txBox="1">
            <a:spLocks noGrp="1"/>
          </p:cNvSpPr>
          <p:nvPr>
            <p:ph type="body" idx="2"/>
          </p:nvPr>
        </p:nvSpPr>
        <p:spPr>
          <a:xfrm>
            <a:off x="6162975" y="1679125"/>
            <a:ext cx="5166600" cy="4317900"/>
          </a:xfrm>
          <a:prstGeom prst="rect">
            <a:avLst/>
          </a:prstGeom>
          <a:noFill/>
          <a:ln>
            <a:noFill/>
          </a:ln>
        </p:spPr>
        <p:txBody>
          <a:bodyPr spcFirstLastPara="1" wrap="square" lIns="91425" tIns="91425" rIns="91425" bIns="91425" anchor="t" anchorCtr="0"/>
          <a:lstStyle>
            <a:lvl1pPr marL="457200" lvl="0" indent="-317500" rtl="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1pPr>
            <a:lvl2pPr marL="914400" lvl="1" indent="-317500" rtl="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2pPr>
            <a:lvl3pPr marL="1371600" lvl="2" indent="-317500" rtl="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3pPr>
            <a:lvl4pPr marL="1828800" lvl="3" indent="-317500" rtl="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4pPr>
            <a:lvl5pPr marL="2286000" lvl="4" indent="-317500" rtl="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5pPr>
            <a:lvl6pPr marL="2743200" lvl="5" indent="-317500" rtl="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6pPr>
            <a:lvl7pPr marL="3200400" lvl="6" indent="-317500" rtl="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7pPr>
            <a:lvl8pPr marL="3657600" lvl="7" indent="-317500" rtl="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8pPr>
            <a:lvl9pPr marL="4114800" lvl="8" indent="-317500" rtl="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2 bilder + 2 texter">
  <p:cSld name="CUSTOM_8">
    <p:bg>
      <p:bgPr>
        <a:solidFill>
          <a:srgbClr val="DDEBF4"/>
        </a:solidFill>
        <a:effectLst/>
      </p:bgPr>
    </p:bg>
    <p:spTree>
      <p:nvGrpSpPr>
        <p:cNvPr id="1" name="Shape 55"/>
        <p:cNvGrpSpPr/>
        <p:nvPr/>
      </p:nvGrpSpPr>
      <p:grpSpPr>
        <a:xfrm>
          <a:off x="0" y="0"/>
          <a:ext cx="0" cy="0"/>
          <a:chOff x="0" y="0"/>
          <a:chExt cx="0" cy="0"/>
        </a:xfrm>
      </p:grpSpPr>
      <p:pic>
        <p:nvPicPr>
          <p:cNvPr id="56" name="Google Shape;56;p13"/>
          <p:cNvPicPr preferRelativeResize="0"/>
          <p:nvPr/>
        </p:nvPicPr>
        <p:blipFill>
          <a:blip r:embed="rId2">
            <a:alphaModFix/>
          </a:blip>
          <a:stretch>
            <a:fillRect/>
          </a:stretch>
        </p:blipFill>
        <p:spPr>
          <a:xfrm>
            <a:off x="6142825" y="3444995"/>
            <a:ext cx="6049176" cy="3413005"/>
          </a:xfrm>
          <a:prstGeom prst="rect">
            <a:avLst/>
          </a:prstGeom>
          <a:noFill/>
          <a:ln>
            <a:noFill/>
          </a:ln>
        </p:spPr>
      </p:pic>
      <p:pic>
        <p:nvPicPr>
          <p:cNvPr id="57" name="Google Shape;57;p13"/>
          <p:cNvPicPr preferRelativeResize="0"/>
          <p:nvPr/>
        </p:nvPicPr>
        <p:blipFill>
          <a:blip r:embed="rId2">
            <a:alphaModFix/>
          </a:blip>
          <a:stretch>
            <a:fillRect/>
          </a:stretch>
        </p:blipFill>
        <p:spPr>
          <a:xfrm>
            <a:off x="3075" y="0"/>
            <a:ext cx="6049176" cy="3394699"/>
          </a:xfrm>
          <a:prstGeom prst="rect">
            <a:avLst/>
          </a:prstGeom>
          <a:noFill/>
          <a:ln>
            <a:noFill/>
          </a:ln>
        </p:spPr>
      </p:pic>
      <p:sp>
        <p:nvSpPr>
          <p:cNvPr id="58" name="Google Shape;58;p13"/>
          <p:cNvSpPr txBox="1">
            <a:spLocks noGrp="1"/>
          </p:cNvSpPr>
          <p:nvPr>
            <p:ph type="title"/>
          </p:nvPr>
        </p:nvSpPr>
        <p:spPr>
          <a:xfrm>
            <a:off x="6833400" y="959500"/>
            <a:ext cx="4373100" cy="298800"/>
          </a:xfrm>
          <a:prstGeom prst="rect">
            <a:avLst/>
          </a:prstGeom>
          <a:noFill/>
          <a:ln>
            <a:noFill/>
          </a:ln>
        </p:spPr>
        <p:txBody>
          <a:bodyPr spcFirstLastPara="1" wrap="square" lIns="91425" tIns="91425" rIns="91425" bIns="91425" anchor="ctr" anchorCtr="0"/>
          <a:lstStyle>
            <a:lvl1pPr lvl="0">
              <a:spcBef>
                <a:spcPts val="0"/>
              </a:spcBef>
              <a:spcAft>
                <a:spcPts val="0"/>
              </a:spcAft>
              <a:buNone/>
              <a:defRPr sz="2000">
                <a:solidFill>
                  <a:srgbClr val="022546"/>
                </a:solidFill>
                <a:latin typeface="Verdana"/>
                <a:ea typeface="Verdana"/>
                <a:cs typeface="Verdana"/>
                <a:sym typeface="Verdana"/>
              </a:defRPr>
            </a:lvl1pPr>
            <a:lvl2pPr lvl="1">
              <a:spcBef>
                <a:spcPts val="0"/>
              </a:spcBef>
              <a:spcAft>
                <a:spcPts val="0"/>
              </a:spcAft>
              <a:buNone/>
              <a:defRPr/>
            </a:lvl2pPr>
            <a:lvl3pPr lvl="2">
              <a:spcBef>
                <a:spcPts val="0"/>
              </a:spcBef>
              <a:spcAft>
                <a:spcPts val="0"/>
              </a:spcAft>
              <a:buNone/>
              <a:defRPr/>
            </a:lvl3pPr>
            <a:lvl4pPr lvl="3">
              <a:spcBef>
                <a:spcPts val="0"/>
              </a:spcBef>
              <a:spcAft>
                <a:spcPts val="0"/>
              </a:spcAft>
              <a:buNone/>
              <a:defRPr/>
            </a:lvl4pPr>
            <a:lvl5pPr lvl="4">
              <a:spcBef>
                <a:spcPts val="0"/>
              </a:spcBef>
              <a:spcAft>
                <a:spcPts val="0"/>
              </a:spcAft>
              <a:buNone/>
              <a:defRPr/>
            </a:lvl5pPr>
            <a:lvl6pPr lvl="5">
              <a:spcBef>
                <a:spcPts val="0"/>
              </a:spcBef>
              <a:spcAft>
                <a:spcPts val="0"/>
              </a:spcAft>
              <a:buNone/>
              <a:defRPr/>
            </a:lvl6pPr>
            <a:lvl7pPr lvl="6">
              <a:spcBef>
                <a:spcPts val="0"/>
              </a:spcBef>
              <a:spcAft>
                <a:spcPts val="0"/>
              </a:spcAft>
              <a:buNone/>
              <a:defRPr/>
            </a:lvl7pPr>
            <a:lvl8pPr lvl="7">
              <a:spcBef>
                <a:spcPts val="0"/>
              </a:spcBef>
              <a:spcAft>
                <a:spcPts val="0"/>
              </a:spcAft>
              <a:buNone/>
              <a:defRPr/>
            </a:lvl8pPr>
            <a:lvl9pPr lvl="8">
              <a:spcBef>
                <a:spcPts val="0"/>
              </a:spcBef>
              <a:spcAft>
                <a:spcPts val="0"/>
              </a:spcAft>
              <a:buNone/>
              <a:defRPr/>
            </a:lvl9pPr>
          </a:lstStyle>
          <a:p>
            <a:endParaRPr/>
          </a:p>
        </p:txBody>
      </p:sp>
      <p:sp>
        <p:nvSpPr>
          <p:cNvPr id="59" name="Google Shape;59;p13"/>
          <p:cNvSpPr txBox="1">
            <a:spLocks noGrp="1"/>
          </p:cNvSpPr>
          <p:nvPr>
            <p:ph type="body" idx="1"/>
          </p:nvPr>
        </p:nvSpPr>
        <p:spPr>
          <a:xfrm>
            <a:off x="6839550" y="1347000"/>
            <a:ext cx="4657800" cy="825900"/>
          </a:xfrm>
          <a:prstGeom prst="rect">
            <a:avLst/>
          </a:prstGeom>
          <a:noFill/>
          <a:ln>
            <a:noFill/>
          </a:ln>
        </p:spPr>
        <p:txBody>
          <a:bodyPr spcFirstLastPara="1" wrap="square" lIns="91425" tIns="91425" rIns="91425" bIns="91425" anchor="t" anchorCtr="0"/>
          <a:lstStyle>
            <a:lvl1pPr marL="457200" lvl="0" indent="-317500" rtl="0">
              <a:lnSpc>
                <a:spcPct val="115000"/>
              </a:lnSpc>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1pPr>
            <a:lvl2pPr marL="914400" lvl="1" indent="-317500" rtl="0">
              <a:lnSpc>
                <a:spcPct val="115000"/>
              </a:lnSpc>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2pPr>
            <a:lvl3pPr marL="1371600" lvl="2" indent="-317500" rtl="0">
              <a:lnSpc>
                <a:spcPct val="115000"/>
              </a:lnSpc>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3pPr>
            <a:lvl4pPr marL="1828800" lvl="3" indent="-317500" rtl="0">
              <a:lnSpc>
                <a:spcPct val="115000"/>
              </a:lnSpc>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4pPr>
            <a:lvl5pPr marL="2286000" lvl="4" indent="-317500" rtl="0">
              <a:lnSpc>
                <a:spcPct val="115000"/>
              </a:lnSpc>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5pPr>
            <a:lvl6pPr marL="2743200" lvl="5" indent="-317500" rtl="0">
              <a:lnSpc>
                <a:spcPct val="115000"/>
              </a:lnSpc>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6pPr>
            <a:lvl7pPr marL="3200400" lvl="6" indent="-317500" rtl="0">
              <a:lnSpc>
                <a:spcPct val="115000"/>
              </a:lnSpc>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7pPr>
            <a:lvl8pPr marL="3657600" lvl="7" indent="-317500" rtl="0">
              <a:lnSpc>
                <a:spcPct val="115000"/>
              </a:lnSpc>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8pPr>
            <a:lvl9pPr marL="4114800" lvl="8" indent="-317500" rtl="0">
              <a:lnSpc>
                <a:spcPct val="115000"/>
              </a:lnSpc>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9pPr>
          </a:lstStyle>
          <a:p>
            <a:endParaRPr/>
          </a:p>
        </p:txBody>
      </p:sp>
      <p:sp>
        <p:nvSpPr>
          <p:cNvPr id="60" name="Google Shape;60;p13"/>
          <p:cNvSpPr txBox="1">
            <a:spLocks noGrp="1"/>
          </p:cNvSpPr>
          <p:nvPr>
            <p:ph type="title" idx="2"/>
          </p:nvPr>
        </p:nvSpPr>
        <p:spPr>
          <a:xfrm>
            <a:off x="727975" y="4396863"/>
            <a:ext cx="4373100" cy="298800"/>
          </a:xfrm>
          <a:prstGeom prst="rect">
            <a:avLst/>
          </a:prstGeom>
          <a:noFill/>
          <a:ln>
            <a:noFill/>
          </a:ln>
        </p:spPr>
        <p:txBody>
          <a:bodyPr spcFirstLastPara="1" wrap="square" lIns="91425" tIns="91425" rIns="91425" bIns="91425" anchor="ctr" anchorCtr="0"/>
          <a:lstStyle>
            <a:lvl1pPr lvl="0" rtl="0">
              <a:spcBef>
                <a:spcPts val="0"/>
              </a:spcBef>
              <a:spcAft>
                <a:spcPts val="0"/>
              </a:spcAft>
              <a:buNone/>
              <a:defRPr sz="2000">
                <a:solidFill>
                  <a:srgbClr val="022546"/>
                </a:solidFill>
                <a:latin typeface="Verdana"/>
                <a:ea typeface="Verdana"/>
                <a:cs typeface="Verdana"/>
                <a:sym typeface="Verdana"/>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61" name="Google Shape;61;p13"/>
          <p:cNvSpPr txBox="1">
            <a:spLocks noGrp="1"/>
          </p:cNvSpPr>
          <p:nvPr>
            <p:ph type="body" idx="3"/>
          </p:nvPr>
        </p:nvSpPr>
        <p:spPr>
          <a:xfrm>
            <a:off x="734125" y="4784363"/>
            <a:ext cx="4657800" cy="825900"/>
          </a:xfrm>
          <a:prstGeom prst="rect">
            <a:avLst/>
          </a:prstGeom>
          <a:noFill/>
          <a:ln>
            <a:noFill/>
          </a:ln>
        </p:spPr>
        <p:txBody>
          <a:bodyPr spcFirstLastPara="1" wrap="square" lIns="91425" tIns="91425" rIns="91425" bIns="91425" anchor="t" anchorCtr="0"/>
          <a:lstStyle>
            <a:lvl1pPr marL="457200" lvl="0" indent="-317500" rtl="0">
              <a:lnSpc>
                <a:spcPct val="115000"/>
              </a:lnSpc>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1pPr>
            <a:lvl2pPr marL="914400" lvl="1" indent="-317500" rtl="0">
              <a:lnSpc>
                <a:spcPct val="115000"/>
              </a:lnSpc>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2pPr>
            <a:lvl3pPr marL="1371600" lvl="2" indent="-317500" rtl="0">
              <a:lnSpc>
                <a:spcPct val="115000"/>
              </a:lnSpc>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3pPr>
            <a:lvl4pPr marL="1828800" lvl="3" indent="-317500" rtl="0">
              <a:lnSpc>
                <a:spcPct val="115000"/>
              </a:lnSpc>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4pPr>
            <a:lvl5pPr marL="2286000" lvl="4" indent="-317500" rtl="0">
              <a:lnSpc>
                <a:spcPct val="115000"/>
              </a:lnSpc>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5pPr>
            <a:lvl6pPr marL="2743200" lvl="5" indent="-317500" rtl="0">
              <a:lnSpc>
                <a:spcPct val="115000"/>
              </a:lnSpc>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6pPr>
            <a:lvl7pPr marL="3200400" lvl="6" indent="-317500" rtl="0">
              <a:lnSpc>
                <a:spcPct val="115000"/>
              </a:lnSpc>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7pPr>
            <a:lvl8pPr marL="3657600" lvl="7" indent="-317500" rtl="0">
              <a:lnSpc>
                <a:spcPct val="115000"/>
              </a:lnSpc>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8pPr>
            <a:lvl9pPr marL="4114800" lvl="8" indent="-317500" rtl="0">
              <a:lnSpc>
                <a:spcPct val="115000"/>
              </a:lnSpc>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ild + rubrik">
  <p:cSld name="CUSTOM_6">
    <p:bg>
      <p:bgPr>
        <a:blipFill>
          <a:blip r:embed="rId2">
            <a:alphaModFix/>
          </a:blip>
          <a:stretch>
            <a:fillRect/>
          </a:stretch>
        </a:blipFill>
        <a:effectLst/>
      </p:bgPr>
    </p:bg>
    <p:spTree>
      <p:nvGrpSpPr>
        <p:cNvPr id="1" name="Shape 62"/>
        <p:cNvGrpSpPr/>
        <p:nvPr/>
      </p:nvGrpSpPr>
      <p:grpSpPr>
        <a:xfrm>
          <a:off x="0" y="0"/>
          <a:ext cx="0" cy="0"/>
          <a:chOff x="0" y="0"/>
          <a:chExt cx="0" cy="0"/>
        </a:xfrm>
      </p:grpSpPr>
      <p:sp>
        <p:nvSpPr>
          <p:cNvPr id="63" name="Google Shape;63;p14"/>
          <p:cNvSpPr txBox="1">
            <a:spLocks noGrp="1"/>
          </p:cNvSpPr>
          <p:nvPr>
            <p:ph type="title"/>
          </p:nvPr>
        </p:nvSpPr>
        <p:spPr>
          <a:xfrm>
            <a:off x="4127850" y="5375675"/>
            <a:ext cx="3936300" cy="953400"/>
          </a:xfrm>
          <a:prstGeom prst="rect">
            <a:avLst/>
          </a:prstGeom>
          <a:noFill/>
          <a:ln>
            <a:noFill/>
          </a:ln>
        </p:spPr>
        <p:txBody>
          <a:bodyPr spcFirstLastPara="1" wrap="square" lIns="91425" tIns="91425" rIns="91425" bIns="91425" anchor="t" anchorCtr="0"/>
          <a:lstStyle>
            <a:lvl1pPr lvl="0" algn="ctr">
              <a:spcBef>
                <a:spcPts val="0"/>
              </a:spcBef>
              <a:spcAft>
                <a:spcPts val="0"/>
              </a:spcAft>
              <a:buNone/>
              <a:defRPr sz="6000">
                <a:solidFill>
                  <a:srgbClr val="FFFFFF"/>
                </a:solidFill>
                <a:latin typeface="Verdana"/>
                <a:ea typeface="Verdana"/>
                <a:cs typeface="Verdana"/>
                <a:sym typeface="Verdana"/>
              </a:defRPr>
            </a:lvl1pPr>
            <a:lvl2pPr lvl="1" algn="ctr">
              <a:spcBef>
                <a:spcPts val="0"/>
              </a:spcBef>
              <a:spcAft>
                <a:spcPts val="0"/>
              </a:spcAft>
              <a:buNone/>
              <a:defRPr/>
            </a:lvl2pPr>
            <a:lvl3pPr lvl="2" algn="ctr">
              <a:spcBef>
                <a:spcPts val="0"/>
              </a:spcBef>
              <a:spcAft>
                <a:spcPts val="0"/>
              </a:spcAft>
              <a:buNone/>
              <a:defRPr/>
            </a:lvl3pPr>
            <a:lvl4pPr lvl="3" algn="ctr">
              <a:spcBef>
                <a:spcPts val="0"/>
              </a:spcBef>
              <a:spcAft>
                <a:spcPts val="0"/>
              </a:spcAft>
              <a:buNone/>
              <a:defRPr/>
            </a:lvl4pPr>
            <a:lvl5pPr lvl="4" algn="ctr">
              <a:spcBef>
                <a:spcPts val="0"/>
              </a:spcBef>
              <a:spcAft>
                <a:spcPts val="0"/>
              </a:spcAft>
              <a:buNone/>
              <a:defRPr/>
            </a:lvl5pPr>
            <a:lvl6pPr lvl="5" algn="ctr">
              <a:spcBef>
                <a:spcPts val="0"/>
              </a:spcBef>
              <a:spcAft>
                <a:spcPts val="0"/>
              </a:spcAft>
              <a:buNone/>
              <a:defRPr/>
            </a:lvl6pPr>
            <a:lvl7pPr lvl="6" algn="ctr">
              <a:spcBef>
                <a:spcPts val="0"/>
              </a:spcBef>
              <a:spcAft>
                <a:spcPts val="0"/>
              </a:spcAft>
              <a:buNone/>
              <a:defRPr/>
            </a:lvl7pPr>
            <a:lvl8pPr lvl="7" algn="ctr">
              <a:spcBef>
                <a:spcPts val="0"/>
              </a:spcBef>
              <a:spcAft>
                <a:spcPts val="0"/>
              </a:spcAft>
              <a:buNone/>
              <a:defRPr/>
            </a:lvl8pPr>
            <a:lvl9pPr lvl="8" algn="ctr">
              <a:spcBef>
                <a:spcPts val="0"/>
              </a:spcBef>
              <a:spcAft>
                <a:spcPts val="0"/>
              </a:spcAft>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Anpassad layout 1">
  <p:cSld name="CUSTOM_9">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709225" y="555225"/>
            <a:ext cx="4797600" cy="584700"/>
          </a:xfrm>
          <a:prstGeom prst="rect">
            <a:avLst/>
          </a:prstGeom>
          <a:noFill/>
          <a:ln>
            <a:noFill/>
          </a:ln>
        </p:spPr>
        <p:txBody>
          <a:bodyPr spcFirstLastPara="1" wrap="square" lIns="91425" tIns="91425" rIns="91425" bIns="91425" anchor="t" anchorCtr="0"/>
          <a:lstStyle>
            <a:lvl1pPr lvl="0" rtl="0">
              <a:spcBef>
                <a:spcPts val="0"/>
              </a:spcBef>
              <a:spcAft>
                <a:spcPts val="0"/>
              </a:spcAft>
              <a:buNone/>
              <a:defRPr sz="3200">
                <a:solidFill>
                  <a:srgbClr val="022546"/>
                </a:solidFill>
                <a:latin typeface="Verdana"/>
                <a:ea typeface="Verdana"/>
                <a:cs typeface="Verdana"/>
                <a:sym typeface="Verdana"/>
              </a:defRPr>
            </a:lvl1pPr>
            <a:lvl2pPr lvl="1" rtl="0">
              <a:spcBef>
                <a:spcPts val="0"/>
              </a:spcBef>
              <a:spcAft>
                <a:spcPts val="0"/>
              </a:spcAft>
              <a:buNone/>
              <a:defRPr>
                <a:solidFill>
                  <a:srgbClr val="022546"/>
                </a:solidFill>
              </a:defRPr>
            </a:lvl2pPr>
            <a:lvl3pPr lvl="2" rtl="0">
              <a:spcBef>
                <a:spcPts val="0"/>
              </a:spcBef>
              <a:spcAft>
                <a:spcPts val="0"/>
              </a:spcAft>
              <a:buNone/>
              <a:defRPr>
                <a:solidFill>
                  <a:srgbClr val="022546"/>
                </a:solidFill>
              </a:defRPr>
            </a:lvl3pPr>
            <a:lvl4pPr lvl="3" rtl="0">
              <a:spcBef>
                <a:spcPts val="0"/>
              </a:spcBef>
              <a:spcAft>
                <a:spcPts val="0"/>
              </a:spcAft>
              <a:buNone/>
              <a:defRPr>
                <a:solidFill>
                  <a:srgbClr val="022546"/>
                </a:solidFill>
              </a:defRPr>
            </a:lvl4pPr>
            <a:lvl5pPr lvl="4" rtl="0">
              <a:spcBef>
                <a:spcPts val="0"/>
              </a:spcBef>
              <a:spcAft>
                <a:spcPts val="0"/>
              </a:spcAft>
              <a:buNone/>
              <a:defRPr>
                <a:solidFill>
                  <a:srgbClr val="022546"/>
                </a:solidFill>
              </a:defRPr>
            </a:lvl5pPr>
            <a:lvl6pPr lvl="5" rtl="0">
              <a:spcBef>
                <a:spcPts val="0"/>
              </a:spcBef>
              <a:spcAft>
                <a:spcPts val="0"/>
              </a:spcAft>
              <a:buNone/>
              <a:defRPr>
                <a:solidFill>
                  <a:srgbClr val="022546"/>
                </a:solidFill>
              </a:defRPr>
            </a:lvl6pPr>
            <a:lvl7pPr lvl="6" rtl="0">
              <a:spcBef>
                <a:spcPts val="0"/>
              </a:spcBef>
              <a:spcAft>
                <a:spcPts val="0"/>
              </a:spcAft>
              <a:buNone/>
              <a:defRPr>
                <a:solidFill>
                  <a:srgbClr val="022546"/>
                </a:solidFill>
              </a:defRPr>
            </a:lvl7pPr>
            <a:lvl8pPr lvl="7" rtl="0">
              <a:spcBef>
                <a:spcPts val="0"/>
              </a:spcBef>
              <a:spcAft>
                <a:spcPts val="0"/>
              </a:spcAft>
              <a:buNone/>
              <a:defRPr>
                <a:solidFill>
                  <a:srgbClr val="022546"/>
                </a:solidFill>
              </a:defRPr>
            </a:lvl8pPr>
            <a:lvl9pPr lvl="8" rtl="0">
              <a:spcBef>
                <a:spcPts val="0"/>
              </a:spcBef>
              <a:spcAft>
                <a:spcPts val="0"/>
              </a:spcAft>
              <a:buNone/>
              <a:defRPr>
                <a:solidFill>
                  <a:srgbClr val="022546"/>
                </a:solidFill>
              </a:defRPr>
            </a:lvl9pPr>
          </a:lstStyle>
          <a:p>
            <a:endParaRPr/>
          </a:p>
        </p:txBody>
      </p:sp>
      <p:sp>
        <p:nvSpPr>
          <p:cNvPr id="15" name="Google Shape;15;p3"/>
          <p:cNvSpPr txBox="1">
            <a:spLocks noGrp="1"/>
          </p:cNvSpPr>
          <p:nvPr>
            <p:ph type="body" idx="1"/>
          </p:nvPr>
        </p:nvSpPr>
        <p:spPr>
          <a:xfrm>
            <a:off x="709225" y="1306425"/>
            <a:ext cx="4797600" cy="4684500"/>
          </a:xfrm>
          <a:prstGeom prst="rect">
            <a:avLst/>
          </a:prstGeom>
          <a:noFill/>
          <a:ln>
            <a:noFill/>
          </a:ln>
        </p:spPr>
        <p:txBody>
          <a:bodyPr spcFirstLastPara="1" wrap="square" lIns="91425" tIns="91425" rIns="91425" bIns="91425" anchor="t" anchorCtr="0"/>
          <a:lstStyle>
            <a:lvl1pPr marL="457200" lvl="0" indent="-317500" rtl="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1pPr>
            <a:lvl2pPr marL="914400" lvl="1" indent="-317500" rtl="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2pPr>
            <a:lvl3pPr marL="1371600" lvl="2" indent="-317500" rtl="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3pPr>
            <a:lvl4pPr marL="1828800" lvl="3" indent="-317500" rtl="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4pPr>
            <a:lvl5pPr marL="2286000" lvl="4" indent="-317500" rtl="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5pPr>
            <a:lvl6pPr marL="2743200" lvl="5" indent="-317500" rtl="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6pPr>
            <a:lvl7pPr marL="3200400" lvl="6" indent="-317500" rtl="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7pPr>
            <a:lvl8pPr marL="3657600" lvl="7" indent="-317500" rtl="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8pPr>
            <a:lvl9pPr marL="4114800" lvl="8" indent="-317500" rtl="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Rubrik + brödtext" type="obj">
  <p:cSld name="OBJECT">
    <p:bg>
      <p:bgPr>
        <a:solidFill>
          <a:srgbClr val="DDEBF4"/>
        </a:solidFill>
        <a:effectLst/>
      </p:bgPr>
    </p:bg>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709225" y="555225"/>
            <a:ext cx="4797600" cy="584700"/>
          </a:xfrm>
          <a:prstGeom prst="rect">
            <a:avLst/>
          </a:prstGeom>
          <a:noFill/>
          <a:ln>
            <a:noFill/>
          </a:ln>
        </p:spPr>
        <p:txBody>
          <a:bodyPr spcFirstLastPara="1" wrap="square" lIns="91425" tIns="91425" rIns="91425" bIns="91425" anchor="t" anchorCtr="0"/>
          <a:lstStyle>
            <a:lvl1pPr lvl="0" rtl="0">
              <a:spcBef>
                <a:spcPts val="0"/>
              </a:spcBef>
              <a:spcAft>
                <a:spcPts val="0"/>
              </a:spcAft>
              <a:buNone/>
              <a:defRPr sz="3200">
                <a:solidFill>
                  <a:srgbClr val="022546"/>
                </a:solidFill>
                <a:latin typeface="Verdana"/>
                <a:ea typeface="Verdana"/>
                <a:cs typeface="Verdana"/>
                <a:sym typeface="Verdana"/>
              </a:defRPr>
            </a:lvl1pPr>
            <a:lvl2pPr lvl="1" rtl="0">
              <a:spcBef>
                <a:spcPts val="0"/>
              </a:spcBef>
              <a:spcAft>
                <a:spcPts val="0"/>
              </a:spcAft>
              <a:buNone/>
              <a:defRPr>
                <a:solidFill>
                  <a:srgbClr val="022546"/>
                </a:solidFill>
              </a:defRPr>
            </a:lvl2pPr>
            <a:lvl3pPr lvl="2" rtl="0">
              <a:spcBef>
                <a:spcPts val="0"/>
              </a:spcBef>
              <a:spcAft>
                <a:spcPts val="0"/>
              </a:spcAft>
              <a:buNone/>
              <a:defRPr>
                <a:solidFill>
                  <a:srgbClr val="022546"/>
                </a:solidFill>
              </a:defRPr>
            </a:lvl3pPr>
            <a:lvl4pPr lvl="3" rtl="0">
              <a:spcBef>
                <a:spcPts val="0"/>
              </a:spcBef>
              <a:spcAft>
                <a:spcPts val="0"/>
              </a:spcAft>
              <a:buNone/>
              <a:defRPr>
                <a:solidFill>
                  <a:srgbClr val="022546"/>
                </a:solidFill>
              </a:defRPr>
            </a:lvl4pPr>
            <a:lvl5pPr lvl="4" rtl="0">
              <a:spcBef>
                <a:spcPts val="0"/>
              </a:spcBef>
              <a:spcAft>
                <a:spcPts val="0"/>
              </a:spcAft>
              <a:buNone/>
              <a:defRPr>
                <a:solidFill>
                  <a:srgbClr val="022546"/>
                </a:solidFill>
              </a:defRPr>
            </a:lvl5pPr>
            <a:lvl6pPr lvl="5" rtl="0">
              <a:spcBef>
                <a:spcPts val="0"/>
              </a:spcBef>
              <a:spcAft>
                <a:spcPts val="0"/>
              </a:spcAft>
              <a:buNone/>
              <a:defRPr>
                <a:solidFill>
                  <a:srgbClr val="022546"/>
                </a:solidFill>
              </a:defRPr>
            </a:lvl6pPr>
            <a:lvl7pPr lvl="6" rtl="0">
              <a:spcBef>
                <a:spcPts val="0"/>
              </a:spcBef>
              <a:spcAft>
                <a:spcPts val="0"/>
              </a:spcAft>
              <a:buNone/>
              <a:defRPr>
                <a:solidFill>
                  <a:srgbClr val="022546"/>
                </a:solidFill>
              </a:defRPr>
            </a:lvl7pPr>
            <a:lvl8pPr lvl="7" rtl="0">
              <a:spcBef>
                <a:spcPts val="0"/>
              </a:spcBef>
              <a:spcAft>
                <a:spcPts val="0"/>
              </a:spcAft>
              <a:buNone/>
              <a:defRPr>
                <a:solidFill>
                  <a:srgbClr val="022546"/>
                </a:solidFill>
              </a:defRPr>
            </a:lvl8pPr>
            <a:lvl9pPr lvl="8" rtl="0">
              <a:spcBef>
                <a:spcPts val="0"/>
              </a:spcBef>
              <a:spcAft>
                <a:spcPts val="0"/>
              </a:spcAft>
              <a:buNone/>
              <a:defRPr>
                <a:solidFill>
                  <a:srgbClr val="022546"/>
                </a:solidFill>
              </a:defRPr>
            </a:lvl9pPr>
          </a:lstStyle>
          <a:p>
            <a:endParaRPr/>
          </a:p>
        </p:txBody>
      </p:sp>
      <p:sp>
        <p:nvSpPr>
          <p:cNvPr id="18" name="Google Shape;18;p4"/>
          <p:cNvSpPr txBox="1">
            <a:spLocks noGrp="1"/>
          </p:cNvSpPr>
          <p:nvPr>
            <p:ph type="body" idx="1"/>
          </p:nvPr>
        </p:nvSpPr>
        <p:spPr>
          <a:xfrm>
            <a:off x="709225" y="1306425"/>
            <a:ext cx="4797600" cy="4684500"/>
          </a:xfrm>
          <a:prstGeom prst="rect">
            <a:avLst/>
          </a:prstGeom>
          <a:noFill/>
          <a:ln>
            <a:noFill/>
          </a:ln>
        </p:spPr>
        <p:txBody>
          <a:bodyPr spcFirstLastPara="1" wrap="square" lIns="91425" tIns="91425" rIns="91425" bIns="91425" anchor="t" anchorCtr="0"/>
          <a:lstStyle>
            <a:lvl1pPr marL="457200" lvl="0" indent="-317500" rtl="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1pPr>
            <a:lvl2pPr marL="914400" lvl="1" indent="-317500" rtl="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2pPr>
            <a:lvl3pPr marL="1371600" lvl="2" indent="-317500" rtl="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3pPr>
            <a:lvl4pPr marL="1828800" lvl="3" indent="-317500" rtl="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4pPr>
            <a:lvl5pPr marL="2286000" lvl="4" indent="-317500" rtl="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5pPr>
            <a:lvl6pPr marL="2743200" lvl="5" indent="-317500" rtl="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6pPr>
            <a:lvl7pPr marL="3200400" lvl="6" indent="-317500" rtl="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7pPr>
            <a:lvl8pPr marL="3657600" lvl="7" indent="-317500" rtl="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8pPr>
            <a:lvl9pPr marL="4114800" lvl="8" indent="-317500" rtl="0">
              <a:spcBef>
                <a:spcPts val="0"/>
              </a:spcBef>
              <a:spcAft>
                <a:spcPts val="0"/>
              </a:spcAft>
              <a:buClr>
                <a:srgbClr val="022546"/>
              </a:buClr>
              <a:buSzPts val="1400"/>
              <a:buFont typeface="Verdana"/>
              <a:buChar char="■"/>
              <a:defRPr>
                <a:solidFill>
                  <a:srgbClr val="022546"/>
                </a:solidFill>
                <a:latin typeface="Verdana"/>
                <a:ea typeface="Verdana"/>
                <a:cs typeface="Verdana"/>
                <a:sym typeface="Verdana"/>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Rubrik + brödtext">
  <p:cSld name="CUSTOM">
    <p:bg>
      <p:bgPr>
        <a:solidFill>
          <a:srgbClr val="022546"/>
        </a:solidFill>
        <a:effectLst/>
      </p:bgPr>
    </p:bg>
    <p:spTree>
      <p:nvGrpSpPr>
        <p:cNvPr id="1" name="Shape 19"/>
        <p:cNvGrpSpPr/>
        <p:nvPr/>
      </p:nvGrpSpPr>
      <p:grpSpPr>
        <a:xfrm>
          <a:off x="0" y="0"/>
          <a:ext cx="0" cy="0"/>
          <a:chOff x="0" y="0"/>
          <a:chExt cx="0" cy="0"/>
        </a:xfrm>
      </p:grpSpPr>
      <p:sp>
        <p:nvSpPr>
          <p:cNvPr id="20" name="Google Shape;20;p5"/>
          <p:cNvSpPr txBox="1">
            <a:spLocks noGrp="1"/>
          </p:cNvSpPr>
          <p:nvPr>
            <p:ph type="body" idx="1"/>
          </p:nvPr>
        </p:nvSpPr>
        <p:spPr>
          <a:xfrm>
            <a:off x="709225" y="1306425"/>
            <a:ext cx="4797600" cy="46845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1pPr>
            <a:lvl2pPr marL="914400" lvl="1" indent="-31750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2pPr>
            <a:lvl3pPr marL="1371600" lvl="2" indent="-31750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3pPr>
            <a:lvl4pPr marL="1828800" lvl="3" indent="-31750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4pPr>
            <a:lvl5pPr marL="2286000" lvl="4" indent="-31750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5pPr>
            <a:lvl6pPr marL="2743200" lvl="5" indent="-31750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6pPr>
            <a:lvl7pPr marL="3200400" lvl="6" indent="-31750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7pPr>
            <a:lvl8pPr marL="3657600" lvl="7" indent="-31750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8pPr>
            <a:lvl9pPr marL="4114800" lvl="8" indent="-31750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9pPr>
          </a:lstStyle>
          <a:p>
            <a:endParaRPr/>
          </a:p>
        </p:txBody>
      </p:sp>
      <p:sp>
        <p:nvSpPr>
          <p:cNvPr id="21" name="Google Shape;21;p5"/>
          <p:cNvSpPr txBox="1">
            <a:spLocks noGrp="1"/>
          </p:cNvSpPr>
          <p:nvPr>
            <p:ph type="title"/>
          </p:nvPr>
        </p:nvSpPr>
        <p:spPr>
          <a:xfrm>
            <a:off x="709225" y="555225"/>
            <a:ext cx="4797600" cy="584700"/>
          </a:xfrm>
          <a:prstGeom prst="rect">
            <a:avLst/>
          </a:prstGeom>
          <a:noFill/>
          <a:ln>
            <a:noFill/>
          </a:ln>
        </p:spPr>
        <p:txBody>
          <a:bodyPr spcFirstLastPara="1" wrap="square" lIns="91425" tIns="91425" rIns="91425" bIns="91425" anchor="t" anchorCtr="0"/>
          <a:lstStyle>
            <a:lvl1pPr lvl="0">
              <a:spcBef>
                <a:spcPts val="0"/>
              </a:spcBef>
              <a:spcAft>
                <a:spcPts val="0"/>
              </a:spcAft>
              <a:buNone/>
              <a:defRPr sz="3200">
                <a:solidFill>
                  <a:srgbClr val="FFFFFF"/>
                </a:solidFill>
                <a:latin typeface="Verdana"/>
                <a:ea typeface="Verdana"/>
                <a:cs typeface="Verdana"/>
                <a:sym typeface="Verdana"/>
              </a:defRPr>
            </a:lvl1pPr>
            <a:lvl2pPr lvl="1">
              <a:spcBef>
                <a:spcPts val="0"/>
              </a:spcBef>
              <a:spcAft>
                <a:spcPts val="0"/>
              </a:spcAft>
              <a:buNone/>
              <a:defRPr>
                <a:solidFill>
                  <a:srgbClr val="FFFFFF"/>
                </a:solidFill>
              </a:defRPr>
            </a:lvl2pPr>
            <a:lvl3pPr lvl="2">
              <a:spcBef>
                <a:spcPts val="0"/>
              </a:spcBef>
              <a:spcAft>
                <a:spcPts val="0"/>
              </a:spcAft>
              <a:buNone/>
              <a:defRPr>
                <a:solidFill>
                  <a:srgbClr val="FFFFFF"/>
                </a:solidFill>
              </a:defRPr>
            </a:lvl3pPr>
            <a:lvl4pPr lvl="3">
              <a:spcBef>
                <a:spcPts val="0"/>
              </a:spcBef>
              <a:spcAft>
                <a:spcPts val="0"/>
              </a:spcAft>
              <a:buNone/>
              <a:defRPr>
                <a:solidFill>
                  <a:srgbClr val="FFFFFF"/>
                </a:solidFill>
              </a:defRPr>
            </a:lvl4pPr>
            <a:lvl5pPr lvl="4">
              <a:spcBef>
                <a:spcPts val="0"/>
              </a:spcBef>
              <a:spcAft>
                <a:spcPts val="0"/>
              </a:spcAft>
              <a:buNone/>
              <a:defRPr>
                <a:solidFill>
                  <a:srgbClr val="FFFFFF"/>
                </a:solidFill>
              </a:defRPr>
            </a:lvl5pPr>
            <a:lvl6pPr lvl="5">
              <a:spcBef>
                <a:spcPts val="0"/>
              </a:spcBef>
              <a:spcAft>
                <a:spcPts val="0"/>
              </a:spcAft>
              <a:buNone/>
              <a:defRPr>
                <a:solidFill>
                  <a:srgbClr val="FFFFFF"/>
                </a:solidFill>
              </a:defRPr>
            </a:lvl6pPr>
            <a:lvl7pPr lvl="6">
              <a:spcBef>
                <a:spcPts val="0"/>
              </a:spcBef>
              <a:spcAft>
                <a:spcPts val="0"/>
              </a:spcAft>
              <a:buNone/>
              <a:defRPr>
                <a:solidFill>
                  <a:srgbClr val="FFFFFF"/>
                </a:solidFill>
              </a:defRPr>
            </a:lvl7pPr>
            <a:lvl8pPr lvl="7">
              <a:spcBef>
                <a:spcPts val="0"/>
              </a:spcBef>
              <a:spcAft>
                <a:spcPts val="0"/>
              </a:spcAft>
              <a:buNone/>
              <a:defRPr>
                <a:solidFill>
                  <a:srgbClr val="FFFFFF"/>
                </a:solidFill>
              </a:defRPr>
            </a:lvl8pPr>
            <a:lvl9pPr lvl="8">
              <a:spcBef>
                <a:spcPts val="0"/>
              </a:spcBef>
              <a:spcAft>
                <a:spcPts val="0"/>
              </a:spcAft>
              <a:buNone/>
              <a:defRPr>
                <a:solidFill>
                  <a:srgbClr val="FFFFFF"/>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ext + bild">
  <p:cSld name="CUSTOM_1">
    <p:bg>
      <p:bgPr>
        <a:solidFill>
          <a:srgbClr val="DDEBF4"/>
        </a:solidFill>
        <a:effectLst/>
      </p:bgPr>
    </p:bg>
    <p:spTree>
      <p:nvGrpSpPr>
        <p:cNvPr id="1" name="Shape 22"/>
        <p:cNvGrpSpPr/>
        <p:nvPr/>
      </p:nvGrpSpPr>
      <p:grpSpPr>
        <a:xfrm>
          <a:off x="0" y="0"/>
          <a:ext cx="0" cy="0"/>
          <a:chOff x="0" y="0"/>
          <a:chExt cx="0" cy="0"/>
        </a:xfrm>
      </p:grpSpPr>
      <p:pic>
        <p:nvPicPr>
          <p:cNvPr id="23" name="Google Shape;23;p6"/>
          <p:cNvPicPr preferRelativeResize="0"/>
          <p:nvPr/>
        </p:nvPicPr>
        <p:blipFill>
          <a:blip r:embed="rId2">
            <a:alphaModFix/>
          </a:blip>
          <a:stretch>
            <a:fillRect/>
          </a:stretch>
        </p:blipFill>
        <p:spPr>
          <a:xfrm>
            <a:off x="6458200" y="0"/>
            <a:ext cx="5733801" cy="6858000"/>
          </a:xfrm>
          <a:prstGeom prst="rect">
            <a:avLst/>
          </a:prstGeom>
          <a:noFill/>
          <a:ln>
            <a:noFill/>
          </a:ln>
        </p:spPr>
      </p:pic>
      <p:sp>
        <p:nvSpPr>
          <p:cNvPr id="24" name="Google Shape;24;p6"/>
          <p:cNvSpPr txBox="1">
            <a:spLocks noGrp="1"/>
          </p:cNvSpPr>
          <p:nvPr>
            <p:ph type="title"/>
          </p:nvPr>
        </p:nvSpPr>
        <p:spPr>
          <a:xfrm>
            <a:off x="731925" y="1725425"/>
            <a:ext cx="4923600" cy="658200"/>
          </a:xfrm>
          <a:prstGeom prst="rect">
            <a:avLst/>
          </a:prstGeom>
          <a:noFill/>
          <a:ln>
            <a:noFill/>
          </a:ln>
        </p:spPr>
        <p:txBody>
          <a:bodyPr spcFirstLastPara="1" wrap="square" lIns="91425" tIns="91425" rIns="91425" bIns="91425" anchor="t" anchorCtr="0"/>
          <a:lstStyle>
            <a:lvl1pPr lvl="0" rtl="0">
              <a:spcBef>
                <a:spcPts val="0"/>
              </a:spcBef>
              <a:spcAft>
                <a:spcPts val="0"/>
              </a:spcAft>
              <a:buNone/>
              <a:defRPr sz="3200">
                <a:solidFill>
                  <a:srgbClr val="032A42"/>
                </a:solidFill>
                <a:latin typeface="Verdana"/>
                <a:ea typeface="Verdana"/>
                <a:cs typeface="Verdana"/>
                <a:sym typeface="Verdana"/>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25" name="Google Shape;25;p6"/>
          <p:cNvSpPr txBox="1">
            <a:spLocks noGrp="1"/>
          </p:cNvSpPr>
          <p:nvPr>
            <p:ph type="body" idx="1"/>
          </p:nvPr>
        </p:nvSpPr>
        <p:spPr>
          <a:xfrm>
            <a:off x="731925" y="2472575"/>
            <a:ext cx="4923600" cy="3807300"/>
          </a:xfrm>
          <a:prstGeom prst="rect">
            <a:avLst/>
          </a:prstGeom>
          <a:noFill/>
          <a:ln>
            <a:noFill/>
          </a:ln>
        </p:spPr>
        <p:txBody>
          <a:bodyPr spcFirstLastPara="1" wrap="square" lIns="91425" tIns="91425" rIns="91425" bIns="91425" anchor="t" anchorCtr="0"/>
          <a:lstStyle>
            <a:lvl1pPr marL="457200" lvl="0" indent="-317500" rtl="0">
              <a:spcBef>
                <a:spcPts val="0"/>
              </a:spcBef>
              <a:spcAft>
                <a:spcPts val="0"/>
              </a:spcAft>
              <a:buClr>
                <a:srgbClr val="032A42"/>
              </a:buClr>
              <a:buSzPts val="1400"/>
              <a:buFont typeface="Verdana"/>
              <a:buChar char="●"/>
              <a:defRPr>
                <a:solidFill>
                  <a:srgbClr val="032A42"/>
                </a:solidFill>
                <a:latin typeface="Verdana"/>
                <a:ea typeface="Verdana"/>
                <a:cs typeface="Verdana"/>
                <a:sym typeface="Verdana"/>
              </a:defRPr>
            </a:lvl1pPr>
            <a:lvl2pPr marL="914400" lvl="1" indent="-317500" rtl="0">
              <a:spcBef>
                <a:spcPts val="0"/>
              </a:spcBef>
              <a:spcAft>
                <a:spcPts val="0"/>
              </a:spcAft>
              <a:buClr>
                <a:srgbClr val="032A42"/>
              </a:buClr>
              <a:buSzPts val="1400"/>
              <a:buFont typeface="Verdana"/>
              <a:buChar char="○"/>
              <a:defRPr>
                <a:solidFill>
                  <a:srgbClr val="032A42"/>
                </a:solidFill>
                <a:latin typeface="Verdana"/>
                <a:ea typeface="Verdana"/>
                <a:cs typeface="Verdana"/>
                <a:sym typeface="Verdana"/>
              </a:defRPr>
            </a:lvl2pPr>
            <a:lvl3pPr marL="1371600" lvl="2" indent="-317500" rtl="0">
              <a:spcBef>
                <a:spcPts val="0"/>
              </a:spcBef>
              <a:spcAft>
                <a:spcPts val="0"/>
              </a:spcAft>
              <a:buClr>
                <a:srgbClr val="032A42"/>
              </a:buClr>
              <a:buSzPts val="1400"/>
              <a:buFont typeface="Verdana"/>
              <a:buChar char="■"/>
              <a:defRPr>
                <a:solidFill>
                  <a:srgbClr val="032A42"/>
                </a:solidFill>
                <a:latin typeface="Verdana"/>
                <a:ea typeface="Verdana"/>
                <a:cs typeface="Verdana"/>
                <a:sym typeface="Verdana"/>
              </a:defRPr>
            </a:lvl3pPr>
            <a:lvl4pPr marL="1828800" lvl="3" indent="-317500" rtl="0">
              <a:spcBef>
                <a:spcPts val="0"/>
              </a:spcBef>
              <a:spcAft>
                <a:spcPts val="0"/>
              </a:spcAft>
              <a:buClr>
                <a:srgbClr val="032A42"/>
              </a:buClr>
              <a:buSzPts val="1400"/>
              <a:buFont typeface="Verdana"/>
              <a:buChar char="●"/>
              <a:defRPr>
                <a:solidFill>
                  <a:srgbClr val="032A42"/>
                </a:solidFill>
                <a:latin typeface="Verdana"/>
                <a:ea typeface="Verdana"/>
                <a:cs typeface="Verdana"/>
                <a:sym typeface="Verdana"/>
              </a:defRPr>
            </a:lvl4pPr>
            <a:lvl5pPr marL="2286000" lvl="4" indent="-317500" rtl="0">
              <a:spcBef>
                <a:spcPts val="0"/>
              </a:spcBef>
              <a:spcAft>
                <a:spcPts val="0"/>
              </a:spcAft>
              <a:buClr>
                <a:srgbClr val="032A42"/>
              </a:buClr>
              <a:buSzPts val="1400"/>
              <a:buFont typeface="Verdana"/>
              <a:buChar char="○"/>
              <a:defRPr>
                <a:solidFill>
                  <a:srgbClr val="032A42"/>
                </a:solidFill>
                <a:latin typeface="Verdana"/>
                <a:ea typeface="Verdana"/>
                <a:cs typeface="Verdana"/>
                <a:sym typeface="Verdana"/>
              </a:defRPr>
            </a:lvl5pPr>
            <a:lvl6pPr marL="2743200" lvl="5" indent="-317500" rtl="0">
              <a:spcBef>
                <a:spcPts val="0"/>
              </a:spcBef>
              <a:spcAft>
                <a:spcPts val="0"/>
              </a:spcAft>
              <a:buClr>
                <a:srgbClr val="032A42"/>
              </a:buClr>
              <a:buSzPts val="1400"/>
              <a:buFont typeface="Verdana"/>
              <a:buChar char="■"/>
              <a:defRPr>
                <a:solidFill>
                  <a:srgbClr val="032A42"/>
                </a:solidFill>
                <a:latin typeface="Verdana"/>
                <a:ea typeface="Verdana"/>
                <a:cs typeface="Verdana"/>
                <a:sym typeface="Verdana"/>
              </a:defRPr>
            </a:lvl6pPr>
            <a:lvl7pPr marL="3200400" lvl="6" indent="-317500" rtl="0">
              <a:spcBef>
                <a:spcPts val="0"/>
              </a:spcBef>
              <a:spcAft>
                <a:spcPts val="0"/>
              </a:spcAft>
              <a:buClr>
                <a:srgbClr val="032A42"/>
              </a:buClr>
              <a:buSzPts val="1400"/>
              <a:buFont typeface="Verdana"/>
              <a:buChar char="●"/>
              <a:defRPr>
                <a:solidFill>
                  <a:srgbClr val="032A42"/>
                </a:solidFill>
                <a:latin typeface="Verdana"/>
                <a:ea typeface="Verdana"/>
                <a:cs typeface="Verdana"/>
                <a:sym typeface="Verdana"/>
              </a:defRPr>
            </a:lvl7pPr>
            <a:lvl8pPr marL="3657600" lvl="7" indent="-317500" rtl="0">
              <a:spcBef>
                <a:spcPts val="0"/>
              </a:spcBef>
              <a:spcAft>
                <a:spcPts val="0"/>
              </a:spcAft>
              <a:buClr>
                <a:srgbClr val="032A42"/>
              </a:buClr>
              <a:buSzPts val="1400"/>
              <a:buFont typeface="Verdana"/>
              <a:buChar char="○"/>
              <a:defRPr>
                <a:solidFill>
                  <a:srgbClr val="032A42"/>
                </a:solidFill>
                <a:latin typeface="Verdana"/>
                <a:ea typeface="Verdana"/>
                <a:cs typeface="Verdana"/>
                <a:sym typeface="Verdana"/>
              </a:defRPr>
            </a:lvl8pPr>
            <a:lvl9pPr marL="4114800" lvl="8" indent="-317500" rtl="0">
              <a:spcBef>
                <a:spcPts val="0"/>
              </a:spcBef>
              <a:spcAft>
                <a:spcPts val="0"/>
              </a:spcAft>
              <a:buClr>
                <a:srgbClr val="032A42"/>
              </a:buClr>
              <a:buSzPts val="1400"/>
              <a:buFont typeface="Verdana"/>
              <a:buChar char="■"/>
              <a:defRPr>
                <a:solidFill>
                  <a:srgbClr val="032A42"/>
                </a:solidFill>
                <a:latin typeface="Verdana"/>
                <a:ea typeface="Verdana"/>
                <a:cs typeface="Verdana"/>
                <a:sym typeface="Verdana"/>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ext + bild">
  <p:cSld name="CUSTOM_2">
    <p:bg>
      <p:bgPr>
        <a:solidFill>
          <a:srgbClr val="022546"/>
        </a:solidFill>
        <a:effectLst/>
      </p:bgPr>
    </p:bg>
    <p:spTree>
      <p:nvGrpSpPr>
        <p:cNvPr id="1" name="Shape 26"/>
        <p:cNvGrpSpPr/>
        <p:nvPr/>
      </p:nvGrpSpPr>
      <p:grpSpPr>
        <a:xfrm>
          <a:off x="0" y="0"/>
          <a:ext cx="0" cy="0"/>
          <a:chOff x="0" y="0"/>
          <a:chExt cx="0" cy="0"/>
        </a:xfrm>
      </p:grpSpPr>
      <p:pic>
        <p:nvPicPr>
          <p:cNvPr id="27" name="Google Shape;27;p7"/>
          <p:cNvPicPr preferRelativeResize="0"/>
          <p:nvPr/>
        </p:nvPicPr>
        <p:blipFill>
          <a:blip r:embed="rId2">
            <a:alphaModFix/>
          </a:blip>
          <a:stretch>
            <a:fillRect/>
          </a:stretch>
        </p:blipFill>
        <p:spPr>
          <a:xfrm>
            <a:off x="6458200" y="0"/>
            <a:ext cx="5733801" cy="6858000"/>
          </a:xfrm>
          <a:prstGeom prst="rect">
            <a:avLst/>
          </a:prstGeom>
          <a:noFill/>
          <a:ln>
            <a:noFill/>
          </a:ln>
        </p:spPr>
      </p:pic>
      <p:sp>
        <p:nvSpPr>
          <p:cNvPr id="28" name="Google Shape;28;p7"/>
          <p:cNvSpPr txBox="1">
            <a:spLocks noGrp="1"/>
          </p:cNvSpPr>
          <p:nvPr>
            <p:ph type="title"/>
          </p:nvPr>
        </p:nvSpPr>
        <p:spPr>
          <a:xfrm>
            <a:off x="731925" y="1725425"/>
            <a:ext cx="4923600" cy="658200"/>
          </a:xfrm>
          <a:prstGeom prst="rect">
            <a:avLst/>
          </a:prstGeom>
          <a:noFill/>
          <a:ln>
            <a:noFill/>
          </a:ln>
        </p:spPr>
        <p:txBody>
          <a:bodyPr spcFirstLastPara="1" wrap="square" lIns="91425" tIns="91425" rIns="91425" bIns="91425" anchor="t" anchorCtr="0"/>
          <a:lstStyle>
            <a:lvl1pPr lvl="0" rtl="0">
              <a:spcBef>
                <a:spcPts val="0"/>
              </a:spcBef>
              <a:spcAft>
                <a:spcPts val="0"/>
              </a:spcAft>
              <a:buNone/>
              <a:defRPr sz="3200">
                <a:solidFill>
                  <a:srgbClr val="FFFFFF"/>
                </a:solidFill>
                <a:latin typeface="Verdana"/>
                <a:ea typeface="Verdana"/>
                <a:cs typeface="Verdana"/>
                <a:sym typeface="Verdana"/>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29" name="Google Shape;29;p7"/>
          <p:cNvSpPr txBox="1">
            <a:spLocks noGrp="1"/>
          </p:cNvSpPr>
          <p:nvPr>
            <p:ph type="body" idx="1"/>
          </p:nvPr>
        </p:nvSpPr>
        <p:spPr>
          <a:xfrm>
            <a:off x="731925" y="2472575"/>
            <a:ext cx="4923600" cy="38073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1pPr>
            <a:lvl2pPr marL="914400" lvl="1" indent="-31750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2pPr>
            <a:lvl3pPr marL="1371600" lvl="2" indent="-31750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3pPr>
            <a:lvl4pPr marL="1828800" lvl="3" indent="-31750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4pPr>
            <a:lvl5pPr marL="2286000" lvl="4" indent="-31750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5pPr>
            <a:lvl6pPr marL="2743200" lvl="5" indent="-31750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6pPr>
            <a:lvl7pPr marL="3200400" lvl="6" indent="-31750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7pPr>
            <a:lvl8pPr marL="3657600" lvl="7" indent="-31750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8pPr>
            <a:lvl9pPr marL="4114800" lvl="8" indent="-317500">
              <a:spcBef>
                <a:spcPts val="0"/>
              </a:spcBef>
              <a:spcAft>
                <a:spcPts val="0"/>
              </a:spcAft>
              <a:buClr>
                <a:srgbClr val="FFFFFF"/>
              </a:buClr>
              <a:buSzPts val="1400"/>
              <a:buFont typeface="Verdana"/>
              <a:buChar char="■"/>
              <a:defRPr>
                <a:solidFill>
                  <a:srgbClr val="FFFFFF"/>
                </a:solidFill>
                <a:latin typeface="Verdana"/>
                <a:ea typeface="Verdana"/>
                <a:cs typeface="Verdana"/>
                <a:sym typeface="Verdana"/>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tatistik">
  <p:cSld name="CUSTOM_3">
    <p:bg>
      <p:bgPr>
        <a:solidFill>
          <a:srgbClr val="DDEBF4"/>
        </a:solidFill>
        <a:effectLst/>
      </p:bgPr>
    </p:bg>
    <p:spTree>
      <p:nvGrpSpPr>
        <p:cNvPr id="1" name="Shape 30"/>
        <p:cNvGrpSpPr/>
        <p:nvPr/>
      </p:nvGrpSpPr>
      <p:grpSpPr>
        <a:xfrm>
          <a:off x="0" y="0"/>
          <a:ext cx="0" cy="0"/>
          <a:chOff x="0" y="0"/>
          <a:chExt cx="0" cy="0"/>
        </a:xfrm>
      </p:grpSpPr>
      <p:sp>
        <p:nvSpPr>
          <p:cNvPr id="31" name="Google Shape;31;p8"/>
          <p:cNvSpPr txBox="1">
            <a:spLocks noGrp="1"/>
          </p:cNvSpPr>
          <p:nvPr>
            <p:ph type="title"/>
          </p:nvPr>
        </p:nvSpPr>
        <p:spPr>
          <a:xfrm>
            <a:off x="891425" y="4685475"/>
            <a:ext cx="2060700" cy="371400"/>
          </a:xfrm>
          <a:prstGeom prst="rect">
            <a:avLst/>
          </a:prstGeom>
          <a:noFill/>
          <a:ln>
            <a:noFill/>
          </a:ln>
        </p:spPr>
        <p:txBody>
          <a:bodyPr spcFirstLastPara="1" wrap="square" lIns="91425" tIns="91425" rIns="91425" bIns="91425" anchor="t" anchorCtr="0"/>
          <a:lstStyle>
            <a:lvl1pPr lvl="0" algn="ctr" rtl="0">
              <a:spcBef>
                <a:spcPts val="0"/>
              </a:spcBef>
              <a:spcAft>
                <a:spcPts val="0"/>
              </a:spcAft>
              <a:buNone/>
              <a:defRPr sz="2000">
                <a:solidFill>
                  <a:srgbClr val="032A42"/>
                </a:solidFill>
                <a:latin typeface="Verdana"/>
                <a:ea typeface="Verdana"/>
                <a:cs typeface="Verdana"/>
                <a:sym typeface="Verdana"/>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32" name="Google Shape;32;p8"/>
          <p:cNvSpPr txBox="1">
            <a:spLocks noGrp="1"/>
          </p:cNvSpPr>
          <p:nvPr>
            <p:ph type="subTitle" idx="1"/>
          </p:nvPr>
        </p:nvSpPr>
        <p:spPr>
          <a:xfrm>
            <a:off x="3952500" y="1056700"/>
            <a:ext cx="4287000" cy="371400"/>
          </a:xfrm>
          <a:prstGeom prst="rect">
            <a:avLst/>
          </a:prstGeom>
          <a:noFill/>
          <a:ln>
            <a:noFill/>
          </a:ln>
        </p:spPr>
        <p:txBody>
          <a:bodyPr spcFirstLastPara="1" wrap="square" lIns="91425" tIns="91425" rIns="91425" bIns="91425" anchor="t" anchorCtr="0"/>
          <a:lstStyle>
            <a:lvl1pPr lvl="0" algn="ctr">
              <a:spcBef>
                <a:spcPts val="0"/>
              </a:spcBef>
              <a:spcAft>
                <a:spcPts val="0"/>
              </a:spcAft>
              <a:buNone/>
              <a:defRPr>
                <a:solidFill>
                  <a:srgbClr val="032A42"/>
                </a:solidFill>
                <a:latin typeface="Verdana"/>
                <a:ea typeface="Verdana"/>
                <a:cs typeface="Verdana"/>
                <a:sym typeface="Verdana"/>
              </a:defRPr>
            </a:lvl1pPr>
            <a:lvl2pPr lvl="1" algn="ctr">
              <a:spcBef>
                <a:spcPts val="0"/>
              </a:spcBef>
              <a:spcAft>
                <a:spcPts val="0"/>
              </a:spcAft>
              <a:buNone/>
              <a:defRPr>
                <a:solidFill>
                  <a:srgbClr val="032A42"/>
                </a:solidFill>
                <a:latin typeface="Verdana"/>
                <a:ea typeface="Verdana"/>
                <a:cs typeface="Verdana"/>
                <a:sym typeface="Verdana"/>
              </a:defRPr>
            </a:lvl2pPr>
            <a:lvl3pPr lvl="2" algn="ctr">
              <a:spcBef>
                <a:spcPts val="0"/>
              </a:spcBef>
              <a:spcAft>
                <a:spcPts val="0"/>
              </a:spcAft>
              <a:buNone/>
              <a:defRPr>
                <a:solidFill>
                  <a:srgbClr val="032A42"/>
                </a:solidFill>
                <a:latin typeface="Verdana"/>
                <a:ea typeface="Verdana"/>
                <a:cs typeface="Verdana"/>
                <a:sym typeface="Verdana"/>
              </a:defRPr>
            </a:lvl3pPr>
            <a:lvl4pPr lvl="3" algn="ctr">
              <a:spcBef>
                <a:spcPts val="0"/>
              </a:spcBef>
              <a:spcAft>
                <a:spcPts val="0"/>
              </a:spcAft>
              <a:buNone/>
              <a:defRPr>
                <a:solidFill>
                  <a:srgbClr val="032A42"/>
                </a:solidFill>
                <a:latin typeface="Verdana"/>
                <a:ea typeface="Verdana"/>
                <a:cs typeface="Verdana"/>
                <a:sym typeface="Verdana"/>
              </a:defRPr>
            </a:lvl4pPr>
            <a:lvl5pPr lvl="4" algn="ctr">
              <a:spcBef>
                <a:spcPts val="0"/>
              </a:spcBef>
              <a:spcAft>
                <a:spcPts val="0"/>
              </a:spcAft>
              <a:buNone/>
              <a:defRPr>
                <a:solidFill>
                  <a:srgbClr val="032A42"/>
                </a:solidFill>
                <a:latin typeface="Verdana"/>
                <a:ea typeface="Verdana"/>
                <a:cs typeface="Verdana"/>
                <a:sym typeface="Verdana"/>
              </a:defRPr>
            </a:lvl5pPr>
            <a:lvl6pPr lvl="5" algn="ctr">
              <a:spcBef>
                <a:spcPts val="0"/>
              </a:spcBef>
              <a:spcAft>
                <a:spcPts val="0"/>
              </a:spcAft>
              <a:buNone/>
              <a:defRPr>
                <a:solidFill>
                  <a:srgbClr val="032A42"/>
                </a:solidFill>
                <a:latin typeface="Verdana"/>
                <a:ea typeface="Verdana"/>
                <a:cs typeface="Verdana"/>
                <a:sym typeface="Verdana"/>
              </a:defRPr>
            </a:lvl6pPr>
            <a:lvl7pPr lvl="6" algn="ctr">
              <a:spcBef>
                <a:spcPts val="0"/>
              </a:spcBef>
              <a:spcAft>
                <a:spcPts val="0"/>
              </a:spcAft>
              <a:buNone/>
              <a:defRPr>
                <a:solidFill>
                  <a:srgbClr val="032A42"/>
                </a:solidFill>
                <a:latin typeface="Verdana"/>
                <a:ea typeface="Verdana"/>
                <a:cs typeface="Verdana"/>
                <a:sym typeface="Verdana"/>
              </a:defRPr>
            </a:lvl7pPr>
            <a:lvl8pPr lvl="7" algn="ctr">
              <a:spcBef>
                <a:spcPts val="0"/>
              </a:spcBef>
              <a:spcAft>
                <a:spcPts val="0"/>
              </a:spcAft>
              <a:buNone/>
              <a:defRPr>
                <a:solidFill>
                  <a:srgbClr val="032A42"/>
                </a:solidFill>
                <a:latin typeface="Verdana"/>
                <a:ea typeface="Verdana"/>
                <a:cs typeface="Verdana"/>
                <a:sym typeface="Verdana"/>
              </a:defRPr>
            </a:lvl8pPr>
            <a:lvl9pPr lvl="8" algn="ctr">
              <a:spcBef>
                <a:spcPts val="0"/>
              </a:spcBef>
              <a:spcAft>
                <a:spcPts val="0"/>
              </a:spcAft>
              <a:buNone/>
              <a:defRPr>
                <a:solidFill>
                  <a:srgbClr val="032A42"/>
                </a:solidFill>
                <a:latin typeface="Verdana"/>
                <a:ea typeface="Verdana"/>
                <a:cs typeface="Verdana"/>
                <a:sym typeface="Verdana"/>
              </a:defRPr>
            </a:lvl9pPr>
          </a:lstStyle>
          <a:p>
            <a:endParaRPr/>
          </a:p>
        </p:txBody>
      </p:sp>
      <p:sp>
        <p:nvSpPr>
          <p:cNvPr id="33" name="Google Shape;33;p8"/>
          <p:cNvSpPr txBox="1">
            <a:spLocks noGrp="1"/>
          </p:cNvSpPr>
          <p:nvPr>
            <p:ph type="title" idx="2"/>
          </p:nvPr>
        </p:nvSpPr>
        <p:spPr>
          <a:xfrm>
            <a:off x="3952500" y="405975"/>
            <a:ext cx="4287000" cy="596700"/>
          </a:xfrm>
          <a:prstGeom prst="rect">
            <a:avLst/>
          </a:prstGeom>
          <a:noFill/>
          <a:ln>
            <a:noFill/>
          </a:ln>
        </p:spPr>
        <p:txBody>
          <a:bodyPr spcFirstLastPara="1" wrap="square" lIns="91425" tIns="91425" rIns="91425" bIns="91425" anchor="t" anchorCtr="0"/>
          <a:lstStyle>
            <a:lvl1pPr lvl="0" algn="ctr">
              <a:spcBef>
                <a:spcPts val="0"/>
              </a:spcBef>
              <a:spcAft>
                <a:spcPts val="0"/>
              </a:spcAft>
              <a:buNone/>
              <a:defRPr sz="3200">
                <a:solidFill>
                  <a:srgbClr val="032A42"/>
                </a:solidFill>
                <a:latin typeface="Verdana"/>
                <a:ea typeface="Verdana"/>
                <a:cs typeface="Verdana"/>
                <a:sym typeface="Verdana"/>
              </a:defRPr>
            </a:lvl1pPr>
            <a:lvl2pPr lvl="1">
              <a:spcBef>
                <a:spcPts val="0"/>
              </a:spcBef>
              <a:spcAft>
                <a:spcPts val="0"/>
              </a:spcAft>
              <a:buNone/>
              <a:defRPr/>
            </a:lvl2pPr>
            <a:lvl3pPr lvl="2">
              <a:spcBef>
                <a:spcPts val="0"/>
              </a:spcBef>
              <a:spcAft>
                <a:spcPts val="0"/>
              </a:spcAft>
              <a:buNone/>
              <a:defRPr/>
            </a:lvl3pPr>
            <a:lvl4pPr lvl="3">
              <a:spcBef>
                <a:spcPts val="0"/>
              </a:spcBef>
              <a:spcAft>
                <a:spcPts val="0"/>
              </a:spcAft>
              <a:buNone/>
              <a:defRPr/>
            </a:lvl4pPr>
            <a:lvl5pPr lvl="4">
              <a:spcBef>
                <a:spcPts val="0"/>
              </a:spcBef>
              <a:spcAft>
                <a:spcPts val="0"/>
              </a:spcAft>
              <a:buNone/>
              <a:defRPr/>
            </a:lvl5pPr>
            <a:lvl6pPr lvl="5">
              <a:spcBef>
                <a:spcPts val="0"/>
              </a:spcBef>
              <a:spcAft>
                <a:spcPts val="0"/>
              </a:spcAft>
              <a:buNone/>
              <a:defRPr/>
            </a:lvl6pPr>
            <a:lvl7pPr lvl="6">
              <a:spcBef>
                <a:spcPts val="0"/>
              </a:spcBef>
              <a:spcAft>
                <a:spcPts val="0"/>
              </a:spcAft>
              <a:buNone/>
              <a:defRPr/>
            </a:lvl7pPr>
            <a:lvl8pPr lvl="7">
              <a:spcBef>
                <a:spcPts val="0"/>
              </a:spcBef>
              <a:spcAft>
                <a:spcPts val="0"/>
              </a:spcAft>
              <a:buNone/>
              <a:defRPr/>
            </a:lvl8pPr>
            <a:lvl9pPr lvl="8">
              <a:spcBef>
                <a:spcPts val="0"/>
              </a:spcBef>
              <a:spcAft>
                <a:spcPts val="0"/>
              </a:spcAft>
              <a:buNone/>
              <a:defRPr/>
            </a:lvl9pPr>
          </a:lstStyle>
          <a:p>
            <a:endParaRPr/>
          </a:p>
        </p:txBody>
      </p:sp>
      <p:sp>
        <p:nvSpPr>
          <p:cNvPr id="34" name="Google Shape;34;p8"/>
          <p:cNvSpPr txBox="1">
            <a:spLocks noGrp="1"/>
          </p:cNvSpPr>
          <p:nvPr>
            <p:ph type="body" idx="3"/>
          </p:nvPr>
        </p:nvSpPr>
        <p:spPr>
          <a:xfrm>
            <a:off x="891425" y="5115150"/>
            <a:ext cx="2060700" cy="1194600"/>
          </a:xfrm>
          <a:prstGeom prst="rect">
            <a:avLst/>
          </a:prstGeom>
          <a:noFill/>
          <a:ln>
            <a:noFill/>
          </a:ln>
        </p:spPr>
        <p:txBody>
          <a:bodyPr spcFirstLastPara="1" wrap="square" lIns="91425" tIns="91425" rIns="91425" bIns="91425" anchor="t" anchorCtr="0"/>
          <a:lstStyle>
            <a:lvl1pPr marL="457200" lvl="0" indent="-304800" algn="ctr">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1pPr>
            <a:lvl2pPr marL="914400" lvl="1" indent="-304800" algn="ctr">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2pPr>
            <a:lvl3pPr marL="1371600" lvl="2" indent="-304800" algn="ctr">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3pPr>
            <a:lvl4pPr marL="1828800" lvl="3" indent="-304800" algn="ctr">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4pPr>
            <a:lvl5pPr marL="2286000" lvl="4" indent="-304800" algn="ctr">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5pPr>
            <a:lvl6pPr marL="2743200" lvl="5" indent="-304800" algn="ctr">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6pPr>
            <a:lvl7pPr marL="3200400" lvl="6" indent="-304800" algn="ctr">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7pPr>
            <a:lvl8pPr marL="3657600" lvl="7" indent="-304800" algn="ctr">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8pPr>
            <a:lvl9pPr marL="4114800" lvl="8" indent="-304800" algn="ctr">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9pPr>
          </a:lstStyle>
          <a:p>
            <a:endParaRPr/>
          </a:p>
        </p:txBody>
      </p:sp>
      <p:sp>
        <p:nvSpPr>
          <p:cNvPr id="35" name="Google Shape;35;p8"/>
          <p:cNvSpPr txBox="1">
            <a:spLocks noGrp="1"/>
          </p:cNvSpPr>
          <p:nvPr>
            <p:ph type="title" idx="4"/>
          </p:nvPr>
        </p:nvSpPr>
        <p:spPr>
          <a:xfrm>
            <a:off x="3555588" y="4685475"/>
            <a:ext cx="2060700" cy="371400"/>
          </a:xfrm>
          <a:prstGeom prst="rect">
            <a:avLst/>
          </a:prstGeom>
          <a:noFill/>
          <a:ln>
            <a:noFill/>
          </a:ln>
        </p:spPr>
        <p:txBody>
          <a:bodyPr spcFirstLastPara="1" wrap="square" lIns="91425" tIns="91425" rIns="91425" bIns="91425" anchor="t" anchorCtr="0"/>
          <a:lstStyle>
            <a:lvl1pPr lvl="0" algn="ctr" rtl="0">
              <a:spcBef>
                <a:spcPts val="0"/>
              </a:spcBef>
              <a:spcAft>
                <a:spcPts val="0"/>
              </a:spcAft>
              <a:buNone/>
              <a:defRPr sz="2000">
                <a:solidFill>
                  <a:srgbClr val="032A42"/>
                </a:solidFill>
                <a:latin typeface="Verdana"/>
                <a:ea typeface="Verdana"/>
                <a:cs typeface="Verdana"/>
                <a:sym typeface="Verdana"/>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36" name="Google Shape;36;p8"/>
          <p:cNvSpPr txBox="1">
            <a:spLocks noGrp="1"/>
          </p:cNvSpPr>
          <p:nvPr>
            <p:ph type="body" idx="5"/>
          </p:nvPr>
        </p:nvSpPr>
        <p:spPr>
          <a:xfrm>
            <a:off x="3549813" y="5115150"/>
            <a:ext cx="2060700" cy="1194600"/>
          </a:xfrm>
          <a:prstGeom prst="rect">
            <a:avLst/>
          </a:prstGeom>
          <a:noFill/>
          <a:ln>
            <a:noFill/>
          </a:ln>
        </p:spPr>
        <p:txBody>
          <a:bodyPr spcFirstLastPara="1" wrap="square" lIns="91425" tIns="91425" rIns="91425" bIns="91425" anchor="t" anchorCtr="0"/>
          <a:lstStyle>
            <a:lvl1pPr marL="457200" lvl="0" indent="-304800" algn="ctr" rtl="0">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1pPr>
            <a:lvl2pPr marL="914400" lvl="1" indent="-304800" algn="ctr" rtl="0">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2pPr>
            <a:lvl3pPr marL="1371600" lvl="2" indent="-304800" algn="ctr" rtl="0">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3pPr>
            <a:lvl4pPr marL="1828800" lvl="3" indent="-304800" algn="ctr" rtl="0">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4pPr>
            <a:lvl5pPr marL="2286000" lvl="4" indent="-304800" algn="ctr" rtl="0">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5pPr>
            <a:lvl6pPr marL="2743200" lvl="5" indent="-304800" algn="ctr" rtl="0">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6pPr>
            <a:lvl7pPr marL="3200400" lvl="6" indent="-304800" algn="ctr" rtl="0">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7pPr>
            <a:lvl8pPr marL="3657600" lvl="7" indent="-304800" algn="ctr" rtl="0">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8pPr>
            <a:lvl9pPr marL="4114800" lvl="8" indent="-304800" algn="ctr" rtl="0">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9pPr>
          </a:lstStyle>
          <a:p>
            <a:endParaRPr/>
          </a:p>
        </p:txBody>
      </p:sp>
      <p:sp>
        <p:nvSpPr>
          <p:cNvPr id="37" name="Google Shape;37;p8"/>
          <p:cNvSpPr txBox="1">
            <a:spLocks noGrp="1"/>
          </p:cNvSpPr>
          <p:nvPr>
            <p:ph type="title" idx="6"/>
          </p:nvPr>
        </p:nvSpPr>
        <p:spPr>
          <a:xfrm>
            <a:off x="6260663" y="4685475"/>
            <a:ext cx="2060700" cy="371400"/>
          </a:xfrm>
          <a:prstGeom prst="rect">
            <a:avLst/>
          </a:prstGeom>
          <a:noFill/>
          <a:ln>
            <a:noFill/>
          </a:ln>
        </p:spPr>
        <p:txBody>
          <a:bodyPr spcFirstLastPara="1" wrap="square" lIns="91425" tIns="91425" rIns="91425" bIns="91425" anchor="t" anchorCtr="0"/>
          <a:lstStyle>
            <a:lvl1pPr lvl="0" algn="ctr" rtl="0">
              <a:spcBef>
                <a:spcPts val="0"/>
              </a:spcBef>
              <a:spcAft>
                <a:spcPts val="0"/>
              </a:spcAft>
              <a:buNone/>
              <a:defRPr sz="2000">
                <a:solidFill>
                  <a:srgbClr val="032A42"/>
                </a:solidFill>
                <a:latin typeface="Verdana"/>
                <a:ea typeface="Verdana"/>
                <a:cs typeface="Verdana"/>
                <a:sym typeface="Verdana"/>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38" name="Google Shape;38;p8"/>
          <p:cNvSpPr txBox="1">
            <a:spLocks noGrp="1"/>
          </p:cNvSpPr>
          <p:nvPr>
            <p:ph type="body" idx="7"/>
          </p:nvPr>
        </p:nvSpPr>
        <p:spPr>
          <a:xfrm>
            <a:off x="6254888" y="5115150"/>
            <a:ext cx="2060700" cy="1194600"/>
          </a:xfrm>
          <a:prstGeom prst="rect">
            <a:avLst/>
          </a:prstGeom>
          <a:noFill/>
          <a:ln>
            <a:noFill/>
          </a:ln>
        </p:spPr>
        <p:txBody>
          <a:bodyPr spcFirstLastPara="1" wrap="square" lIns="91425" tIns="91425" rIns="91425" bIns="91425" anchor="t" anchorCtr="0"/>
          <a:lstStyle>
            <a:lvl1pPr marL="457200" lvl="0" indent="-304800" algn="ctr" rtl="0">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1pPr>
            <a:lvl2pPr marL="914400" lvl="1" indent="-304800" algn="ctr" rtl="0">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2pPr>
            <a:lvl3pPr marL="1371600" lvl="2" indent="-304800" algn="ctr" rtl="0">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3pPr>
            <a:lvl4pPr marL="1828800" lvl="3" indent="-304800" algn="ctr" rtl="0">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4pPr>
            <a:lvl5pPr marL="2286000" lvl="4" indent="-304800" algn="ctr" rtl="0">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5pPr>
            <a:lvl6pPr marL="2743200" lvl="5" indent="-304800" algn="ctr" rtl="0">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6pPr>
            <a:lvl7pPr marL="3200400" lvl="6" indent="-304800" algn="ctr" rtl="0">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7pPr>
            <a:lvl8pPr marL="3657600" lvl="7" indent="-304800" algn="ctr" rtl="0">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8pPr>
            <a:lvl9pPr marL="4114800" lvl="8" indent="-304800" algn="ctr" rtl="0">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9pPr>
          </a:lstStyle>
          <a:p>
            <a:endParaRPr/>
          </a:p>
        </p:txBody>
      </p:sp>
      <p:sp>
        <p:nvSpPr>
          <p:cNvPr id="39" name="Google Shape;39;p8"/>
          <p:cNvSpPr txBox="1">
            <a:spLocks noGrp="1"/>
          </p:cNvSpPr>
          <p:nvPr>
            <p:ph type="title" idx="8"/>
          </p:nvPr>
        </p:nvSpPr>
        <p:spPr>
          <a:xfrm>
            <a:off x="8875188" y="4685475"/>
            <a:ext cx="2060700" cy="371400"/>
          </a:xfrm>
          <a:prstGeom prst="rect">
            <a:avLst/>
          </a:prstGeom>
          <a:noFill/>
          <a:ln>
            <a:noFill/>
          </a:ln>
        </p:spPr>
        <p:txBody>
          <a:bodyPr spcFirstLastPara="1" wrap="square" lIns="91425" tIns="91425" rIns="91425" bIns="91425" anchor="t" anchorCtr="0"/>
          <a:lstStyle>
            <a:lvl1pPr lvl="0" algn="ctr" rtl="0">
              <a:spcBef>
                <a:spcPts val="0"/>
              </a:spcBef>
              <a:spcAft>
                <a:spcPts val="0"/>
              </a:spcAft>
              <a:buNone/>
              <a:defRPr sz="2000">
                <a:solidFill>
                  <a:srgbClr val="032A42"/>
                </a:solidFill>
                <a:latin typeface="Verdana"/>
                <a:ea typeface="Verdana"/>
                <a:cs typeface="Verdana"/>
                <a:sym typeface="Verdana"/>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40" name="Google Shape;40;p8"/>
          <p:cNvSpPr txBox="1">
            <a:spLocks noGrp="1"/>
          </p:cNvSpPr>
          <p:nvPr>
            <p:ph type="body" idx="9"/>
          </p:nvPr>
        </p:nvSpPr>
        <p:spPr>
          <a:xfrm>
            <a:off x="8869413" y="5115150"/>
            <a:ext cx="2060700" cy="1194600"/>
          </a:xfrm>
          <a:prstGeom prst="rect">
            <a:avLst/>
          </a:prstGeom>
          <a:noFill/>
          <a:ln>
            <a:noFill/>
          </a:ln>
        </p:spPr>
        <p:txBody>
          <a:bodyPr spcFirstLastPara="1" wrap="square" lIns="91425" tIns="91425" rIns="91425" bIns="91425" anchor="t" anchorCtr="0"/>
          <a:lstStyle>
            <a:lvl1pPr marL="457200" lvl="0" indent="-304800" algn="ctr" rtl="0">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1pPr>
            <a:lvl2pPr marL="914400" lvl="1" indent="-304800" algn="ctr" rtl="0">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2pPr>
            <a:lvl3pPr marL="1371600" lvl="2" indent="-304800" algn="ctr" rtl="0">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3pPr>
            <a:lvl4pPr marL="1828800" lvl="3" indent="-304800" algn="ctr" rtl="0">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4pPr>
            <a:lvl5pPr marL="2286000" lvl="4" indent="-304800" algn="ctr" rtl="0">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5pPr>
            <a:lvl6pPr marL="2743200" lvl="5" indent="-304800" algn="ctr" rtl="0">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6pPr>
            <a:lvl7pPr marL="3200400" lvl="6" indent="-304800" algn="ctr" rtl="0">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7pPr>
            <a:lvl8pPr marL="3657600" lvl="7" indent="-304800" algn="ctr" rtl="0">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8pPr>
            <a:lvl9pPr marL="4114800" lvl="8" indent="-304800" algn="ctr" rtl="0">
              <a:spcBef>
                <a:spcPts val="0"/>
              </a:spcBef>
              <a:spcAft>
                <a:spcPts val="0"/>
              </a:spcAft>
              <a:buClr>
                <a:srgbClr val="032A42"/>
              </a:buClr>
              <a:buSzPts val="1200"/>
              <a:buFont typeface="Verdana"/>
              <a:buChar char="■"/>
              <a:defRPr sz="1200">
                <a:solidFill>
                  <a:srgbClr val="032A42"/>
                </a:solidFill>
                <a:latin typeface="Verdana"/>
                <a:ea typeface="Verdana"/>
                <a:cs typeface="Verdana"/>
                <a:sym typeface="Verdana"/>
              </a:defRPr>
            </a:lvl9pPr>
          </a:lstStyle>
          <a:p>
            <a:endParaRPr/>
          </a:p>
        </p:txBody>
      </p:sp>
      <p:sp>
        <p:nvSpPr>
          <p:cNvPr id="41" name="Google Shape;41;p8"/>
          <p:cNvSpPr txBox="1">
            <a:spLocks noGrp="1"/>
          </p:cNvSpPr>
          <p:nvPr>
            <p:ph type="subTitle" idx="13"/>
          </p:nvPr>
        </p:nvSpPr>
        <p:spPr>
          <a:xfrm>
            <a:off x="1273200" y="3089675"/>
            <a:ext cx="1024500" cy="584700"/>
          </a:xfrm>
          <a:prstGeom prst="rect">
            <a:avLst/>
          </a:prstGeom>
          <a:noFill/>
          <a:ln>
            <a:noFill/>
          </a:ln>
        </p:spPr>
        <p:txBody>
          <a:bodyPr spcFirstLastPara="1" wrap="square" lIns="91425" tIns="91425" rIns="91425" bIns="91425" anchor="t" anchorCtr="0"/>
          <a:lstStyle>
            <a:lvl1pPr lvl="0" algn="ctr" rtl="0">
              <a:spcBef>
                <a:spcPts val="0"/>
              </a:spcBef>
              <a:spcAft>
                <a:spcPts val="0"/>
              </a:spcAft>
              <a:buNone/>
              <a:defRPr sz="2800">
                <a:solidFill>
                  <a:srgbClr val="032A42"/>
                </a:solidFill>
                <a:latin typeface="Verdana"/>
                <a:ea typeface="Verdana"/>
                <a:cs typeface="Verdana"/>
                <a:sym typeface="Verdana"/>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42" name="Google Shape;42;p8"/>
          <p:cNvSpPr txBox="1">
            <a:spLocks noGrp="1"/>
          </p:cNvSpPr>
          <p:nvPr>
            <p:ph type="subTitle" idx="14"/>
          </p:nvPr>
        </p:nvSpPr>
        <p:spPr>
          <a:xfrm>
            <a:off x="4051823" y="3136650"/>
            <a:ext cx="1024500" cy="584700"/>
          </a:xfrm>
          <a:prstGeom prst="rect">
            <a:avLst/>
          </a:prstGeom>
          <a:noFill/>
          <a:ln>
            <a:noFill/>
          </a:ln>
        </p:spPr>
        <p:txBody>
          <a:bodyPr spcFirstLastPara="1" wrap="square" lIns="91425" tIns="91425" rIns="91425" bIns="91425" anchor="t" anchorCtr="0"/>
          <a:lstStyle>
            <a:lvl1pPr lvl="0" algn="ctr" rtl="0">
              <a:spcBef>
                <a:spcPts val="0"/>
              </a:spcBef>
              <a:spcAft>
                <a:spcPts val="0"/>
              </a:spcAft>
              <a:buNone/>
              <a:defRPr sz="2800">
                <a:solidFill>
                  <a:srgbClr val="032A42"/>
                </a:solidFill>
                <a:latin typeface="Verdana"/>
                <a:ea typeface="Verdana"/>
                <a:cs typeface="Verdana"/>
                <a:sym typeface="Verdana"/>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43" name="Google Shape;43;p8"/>
          <p:cNvSpPr txBox="1">
            <a:spLocks noGrp="1"/>
          </p:cNvSpPr>
          <p:nvPr>
            <p:ph type="subTitle" idx="15"/>
          </p:nvPr>
        </p:nvSpPr>
        <p:spPr>
          <a:xfrm>
            <a:off x="6809385" y="3144300"/>
            <a:ext cx="1024500" cy="584700"/>
          </a:xfrm>
          <a:prstGeom prst="rect">
            <a:avLst/>
          </a:prstGeom>
          <a:noFill/>
          <a:ln>
            <a:noFill/>
          </a:ln>
        </p:spPr>
        <p:txBody>
          <a:bodyPr spcFirstLastPara="1" wrap="square" lIns="91425" tIns="91425" rIns="91425" bIns="91425" anchor="t" anchorCtr="0"/>
          <a:lstStyle>
            <a:lvl1pPr lvl="0" algn="ctr" rtl="0">
              <a:spcBef>
                <a:spcPts val="0"/>
              </a:spcBef>
              <a:spcAft>
                <a:spcPts val="0"/>
              </a:spcAft>
              <a:buNone/>
              <a:defRPr sz="2800">
                <a:solidFill>
                  <a:srgbClr val="032A42"/>
                </a:solidFill>
                <a:latin typeface="Verdana"/>
                <a:ea typeface="Verdana"/>
                <a:cs typeface="Verdana"/>
                <a:sym typeface="Verdana"/>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44" name="Google Shape;44;p8"/>
          <p:cNvSpPr txBox="1">
            <a:spLocks noGrp="1"/>
          </p:cNvSpPr>
          <p:nvPr>
            <p:ph type="subTitle" idx="16"/>
          </p:nvPr>
        </p:nvSpPr>
        <p:spPr>
          <a:xfrm>
            <a:off x="9566946" y="3089675"/>
            <a:ext cx="1024500" cy="584700"/>
          </a:xfrm>
          <a:prstGeom prst="rect">
            <a:avLst/>
          </a:prstGeom>
          <a:noFill/>
          <a:ln>
            <a:noFill/>
          </a:ln>
        </p:spPr>
        <p:txBody>
          <a:bodyPr spcFirstLastPara="1" wrap="square" lIns="91425" tIns="91425" rIns="91425" bIns="91425" anchor="t" anchorCtr="0"/>
          <a:lstStyle>
            <a:lvl1pPr lvl="0" algn="ctr" rtl="0">
              <a:spcBef>
                <a:spcPts val="0"/>
              </a:spcBef>
              <a:spcAft>
                <a:spcPts val="0"/>
              </a:spcAft>
              <a:buNone/>
              <a:defRPr sz="2800">
                <a:solidFill>
                  <a:srgbClr val="032A42"/>
                </a:solidFill>
                <a:latin typeface="Verdana"/>
                <a:ea typeface="Verdana"/>
                <a:cs typeface="Verdana"/>
                <a:sym typeface="Verdana"/>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ld">
  <p:cSld name="CUSTOM_7">
    <p:bg>
      <p:bgPr>
        <a:blipFill>
          <a:blip r:embed="rId2">
            <a:alphaModFix/>
          </a:blip>
          <a:stretch>
            <a:fillRect/>
          </a:stretch>
        </a:blipFill>
        <a:effectLst/>
      </p:bgPr>
    </p:bg>
    <p:spTree>
      <p:nvGrpSpPr>
        <p:cNvPr id="1" name="Shape 45"/>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Karta">
  <p:cSld name="CUSTOM_4">
    <p:bg>
      <p:bgPr>
        <a:blipFill>
          <a:blip r:embed="rId2">
            <a:alphaModFix/>
          </a:blip>
          <a:stretch>
            <a:fillRect/>
          </a:stretch>
        </a:blipFill>
        <a:effectLst/>
      </p:bgPr>
    </p:bg>
    <p:spTree>
      <p:nvGrpSpPr>
        <p:cNvPr id="1" name="Shape 46"/>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Google Shape;10;p1"/>
          <p:cNvPicPr preferRelativeResize="0"/>
          <p:nvPr/>
        </p:nvPicPr>
        <p:blipFill rotWithShape="1">
          <a:blip r:embed="rId15">
            <a:alphaModFix/>
          </a:blip>
          <a:srcRect/>
          <a:stretch/>
        </p:blipFill>
        <p:spPr>
          <a:xfrm>
            <a:off x="10286816" y="6294385"/>
            <a:ext cx="1698800" cy="56360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1.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1.jpg"/></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6.jp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1.jpg"/><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5"/>
          <p:cNvSpPr txBox="1">
            <a:spLocks noGrp="1"/>
          </p:cNvSpPr>
          <p:nvPr>
            <p:ph type="title"/>
          </p:nvPr>
        </p:nvSpPr>
        <p:spPr>
          <a:xfrm>
            <a:off x="566375" y="5543125"/>
            <a:ext cx="6187500" cy="719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PH"/>
              <a:t>HUVUDRUBRIK </a:t>
            </a:r>
            <a:endParaRPr/>
          </a:p>
        </p:txBody>
      </p:sp>
      <p:sp>
        <p:nvSpPr>
          <p:cNvPr id="70" name="Google Shape;70;p15"/>
          <p:cNvSpPr txBox="1">
            <a:spLocks noGrp="1"/>
          </p:cNvSpPr>
          <p:nvPr>
            <p:ph type="title"/>
          </p:nvPr>
        </p:nvSpPr>
        <p:spPr>
          <a:xfrm>
            <a:off x="3002250" y="3153000"/>
            <a:ext cx="6187500" cy="562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PH" sz="1800"/>
              <a:t>Ändra bakgrund till bild </a:t>
            </a:r>
            <a:endParaRPr sz="1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4"/>
          <p:cNvSpPr txBox="1">
            <a:spLocks noGrp="1"/>
          </p:cNvSpPr>
          <p:nvPr>
            <p:ph type="title"/>
          </p:nvPr>
        </p:nvSpPr>
        <p:spPr>
          <a:xfrm>
            <a:off x="709225" y="555225"/>
            <a:ext cx="4717800" cy="584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PH"/>
              <a:t>NY RUBRIK</a:t>
            </a:r>
            <a:endParaRPr/>
          </a:p>
        </p:txBody>
      </p:sp>
      <p:sp>
        <p:nvSpPr>
          <p:cNvPr id="142" name="Google Shape;142;p24"/>
          <p:cNvSpPr txBox="1">
            <a:spLocks noGrp="1"/>
          </p:cNvSpPr>
          <p:nvPr>
            <p:ph type="body" idx="1"/>
          </p:nvPr>
        </p:nvSpPr>
        <p:spPr>
          <a:xfrm>
            <a:off x="709225" y="1679125"/>
            <a:ext cx="4773000" cy="4317900"/>
          </a:xfrm>
          <a:prstGeom prst="rect">
            <a:avLst/>
          </a:prstGeom>
        </p:spPr>
        <p:txBody>
          <a:bodyPr spcFirstLastPara="1" wrap="square" lIns="91425" tIns="91425" rIns="91425" bIns="91425" anchor="t" anchorCtr="0">
            <a:noAutofit/>
          </a:bodyPr>
          <a:lstStyle/>
          <a:p>
            <a:pPr marL="316800" lvl="0" indent="-293900" algn="l" rtl="0">
              <a:spcBef>
                <a:spcPts val="0"/>
              </a:spcBef>
              <a:spcAft>
                <a:spcPts val="0"/>
              </a:spcAft>
              <a:buClr>
                <a:srgbClr val="FFFFFF"/>
              </a:buClr>
              <a:buSzPts val="1000"/>
              <a:buFont typeface="Open Sans Light"/>
              <a:buChar char="●"/>
            </a:pPr>
            <a:r>
              <a:rPr lang="en-PH"/>
              <a:t>Lorem ipsum dolor sit amet consectetur elit, sed do amet sit dolor...</a:t>
            </a:r>
            <a:endParaRPr/>
          </a:p>
          <a:p>
            <a:pPr marL="316800" lvl="0" indent="-293900" algn="l" rtl="0">
              <a:spcBef>
                <a:spcPts val="2000"/>
              </a:spcBef>
              <a:spcAft>
                <a:spcPts val="0"/>
              </a:spcAft>
              <a:buClr>
                <a:srgbClr val="FFFFFF"/>
              </a:buClr>
              <a:buSzPts val="1000"/>
              <a:buFont typeface="Open Sans Light"/>
              <a:buChar char="●"/>
            </a:pPr>
            <a:r>
              <a:rPr lang="en-PH"/>
              <a:t>Lorem ipsum dolor sit amet consectetur elit, sed do amet sit dolor</a:t>
            </a:r>
            <a:endParaRPr/>
          </a:p>
          <a:p>
            <a:pPr marL="316800" lvl="0" indent="-293900" algn="l" rtl="0">
              <a:spcBef>
                <a:spcPts val="2000"/>
              </a:spcBef>
              <a:spcAft>
                <a:spcPts val="0"/>
              </a:spcAft>
              <a:buClr>
                <a:srgbClr val="FFFFFF"/>
              </a:buClr>
              <a:buSzPts val="1000"/>
              <a:buFont typeface="Open Sans Light"/>
              <a:buChar char="●"/>
            </a:pPr>
            <a:r>
              <a:rPr lang="en-PH"/>
              <a:t>Lorem ipsum dolor sit amet consectetur elit, sed do amet sit dolor...</a:t>
            </a:r>
            <a:endParaRPr/>
          </a:p>
          <a:p>
            <a:pPr marL="604799" lvl="0" indent="-293899" algn="l" rtl="0">
              <a:spcBef>
                <a:spcPts val="2000"/>
              </a:spcBef>
              <a:spcAft>
                <a:spcPts val="0"/>
              </a:spcAft>
              <a:buClr>
                <a:srgbClr val="FFFFFF"/>
              </a:buClr>
              <a:buSzPts val="1000"/>
              <a:buFont typeface="Open Sans Light"/>
              <a:buChar char="●"/>
            </a:pPr>
            <a:r>
              <a:rPr lang="en-PH"/>
              <a:t>Consectetur adipiscing elit, sed do...</a:t>
            </a:r>
            <a:endParaRPr/>
          </a:p>
          <a:p>
            <a:pPr marL="316800" lvl="0" indent="-293900" algn="l" rtl="0">
              <a:spcBef>
                <a:spcPts val="2000"/>
              </a:spcBef>
              <a:spcAft>
                <a:spcPts val="0"/>
              </a:spcAft>
              <a:buClr>
                <a:srgbClr val="FFFFFF"/>
              </a:buClr>
              <a:buSzPts val="1000"/>
              <a:buFont typeface="Open Sans Light"/>
              <a:buChar char="●"/>
            </a:pPr>
            <a:r>
              <a:rPr lang="en-PH"/>
              <a:t>Lorem ipsum dolor sit amet consectetur elit, sed do amet sit dolor…</a:t>
            </a:r>
            <a:endParaRPr/>
          </a:p>
          <a:p>
            <a:pPr marL="316800" lvl="0" indent="-293900" algn="l" rtl="0">
              <a:spcBef>
                <a:spcPts val="2000"/>
              </a:spcBef>
              <a:spcAft>
                <a:spcPts val="0"/>
              </a:spcAft>
              <a:buClr>
                <a:srgbClr val="FFFFFF"/>
              </a:buClr>
              <a:buSzPts val="1000"/>
              <a:buFont typeface="Open Sans Light"/>
              <a:buChar char="●"/>
            </a:pPr>
            <a:r>
              <a:rPr lang="en-PH"/>
              <a:t>Lorem ipsum dolor sit amet consectetur elit, sed do amet sit dolor....</a:t>
            </a:r>
            <a:endParaRPr/>
          </a:p>
          <a:p>
            <a:pPr marL="604799" lvl="0" indent="-293899" algn="l" rtl="0">
              <a:spcBef>
                <a:spcPts val="2000"/>
              </a:spcBef>
              <a:spcAft>
                <a:spcPts val="0"/>
              </a:spcAft>
              <a:buClr>
                <a:srgbClr val="FFFFFF"/>
              </a:buClr>
              <a:buSzPts val="1000"/>
              <a:buFont typeface="Open Sans Light"/>
              <a:buChar char="●"/>
            </a:pPr>
            <a:r>
              <a:rPr lang="en-PH"/>
              <a:t>Consectetur adipiscing elit, sed do...</a:t>
            </a:r>
            <a:endParaRPr/>
          </a:p>
          <a:p>
            <a:pPr marL="0" lvl="0" indent="0" algn="l" rtl="0">
              <a:spcBef>
                <a:spcPts val="2000"/>
              </a:spcBef>
              <a:spcAft>
                <a:spcPts val="0"/>
              </a:spcAft>
              <a:buNone/>
            </a:pPr>
            <a:endParaRPr/>
          </a:p>
        </p:txBody>
      </p:sp>
      <p:sp>
        <p:nvSpPr>
          <p:cNvPr id="143" name="Google Shape;143;p24"/>
          <p:cNvSpPr txBox="1">
            <a:spLocks noGrp="1"/>
          </p:cNvSpPr>
          <p:nvPr>
            <p:ph type="body" idx="2"/>
          </p:nvPr>
        </p:nvSpPr>
        <p:spPr>
          <a:xfrm>
            <a:off x="6162975" y="1679125"/>
            <a:ext cx="5166600" cy="4317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PH"/>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en-PH"/>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Ut enim ad minim veniam, quis nostrud exercitation ullamco laboris nisi ut aliquip ex ea commodo.</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5"/>
          <p:cNvSpPr txBox="1">
            <a:spLocks noGrp="1"/>
          </p:cNvSpPr>
          <p:nvPr>
            <p:ph type="body" idx="3"/>
          </p:nvPr>
        </p:nvSpPr>
        <p:spPr>
          <a:xfrm>
            <a:off x="891425" y="5115150"/>
            <a:ext cx="2060700" cy="1194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PH"/>
              <a:t>Lorem ipsum dolor sit amet, consectetur adipiscing elit, sed do eiusmod</a:t>
            </a:r>
            <a:endParaRPr/>
          </a:p>
        </p:txBody>
      </p:sp>
      <p:sp>
        <p:nvSpPr>
          <p:cNvPr id="150" name="Google Shape;150;p25"/>
          <p:cNvSpPr txBox="1">
            <a:spLocks noGrp="1"/>
          </p:cNvSpPr>
          <p:nvPr>
            <p:ph type="title" idx="2"/>
          </p:nvPr>
        </p:nvSpPr>
        <p:spPr>
          <a:xfrm>
            <a:off x="3952500" y="405975"/>
            <a:ext cx="4287000" cy="596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PH"/>
              <a:t>NY RUBRIK</a:t>
            </a:r>
            <a:endParaRPr/>
          </a:p>
        </p:txBody>
      </p:sp>
      <p:sp>
        <p:nvSpPr>
          <p:cNvPr id="151" name="Google Shape;151;p25"/>
          <p:cNvSpPr txBox="1">
            <a:spLocks noGrp="1"/>
          </p:cNvSpPr>
          <p:nvPr>
            <p:ph type="title"/>
          </p:nvPr>
        </p:nvSpPr>
        <p:spPr>
          <a:xfrm>
            <a:off x="891425" y="4685475"/>
            <a:ext cx="2060700" cy="37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PH"/>
              <a:t>NY RUBRIK</a:t>
            </a:r>
            <a:endParaRPr/>
          </a:p>
        </p:txBody>
      </p:sp>
      <p:sp>
        <p:nvSpPr>
          <p:cNvPr id="152" name="Google Shape;152;p25"/>
          <p:cNvSpPr txBox="1">
            <a:spLocks noGrp="1"/>
          </p:cNvSpPr>
          <p:nvPr>
            <p:ph type="subTitle" idx="1"/>
          </p:nvPr>
        </p:nvSpPr>
        <p:spPr>
          <a:xfrm>
            <a:off x="3952500" y="1056700"/>
            <a:ext cx="4287000" cy="37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PH"/>
              <a:t>Lorem ipsum dolor sit amet...</a:t>
            </a:r>
            <a:endParaRPr/>
          </a:p>
          <a:p>
            <a:pPr marL="0" lvl="0" indent="0" algn="ctr" rtl="0">
              <a:spcBef>
                <a:spcPts val="0"/>
              </a:spcBef>
              <a:spcAft>
                <a:spcPts val="0"/>
              </a:spcAft>
              <a:buClr>
                <a:schemeClr val="dk1"/>
              </a:buClr>
              <a:buSzPts val="1100"/>
              <a:buFont typeface="Arial"/>
              <a:buNone/>
            </a:pPr>
            <a:endParaRPr/>
          </a:p>
          <a:p>
            <a:pPr marL="0" lvl="0" indent="0" algn="ctr" rtl="0">
              <a:spcBef>
                <a:spcPts val="0"/>
              </a:spcBef>
              <a:spcAft>
                <a:spcPts val="0"/>
              </a:spcAft>
              <a:buNone/>
            </a:pPr>
            <a:endParaRPr/>
          </a:p>
        </p:txBody>
      </p:sp>
      <p:sp>
        <p:nvSpPr>
          <p:cNvPr id="153" name="Google Shape;153;p25"/>
          <p:cNvSpPr txBox="1">
            <a:spLocks noGrp="1"/>
          </p:cNvSpPr>
          <p:nvPr>
            <p:ph type="title" idx="4"/>
          </p:nvPr>
        </p:nvSpPr>
        <p:spPr>
          <a:xfrm>
            <a:off x="3555588" y="4685475"/>
            <a:ext cx="2060700" cy="37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PH"/>
              <a:t>NY RUBRIK</a:t>
            </a:r>
            <a:endParaRPr/>
          </a:p>
        </p:txBody>
      </p:sp>
      <p:sp>
        <p:nvSpPr>
          <p:cNvPr id="154" name="Google Shape;154;p25"/>
          <p:cNvSpPr txBox="1">
            <a:spLocks noGrp="1"/>
          </p:cNvSpPr>
          <p:nvPr>
            <p:ph type="body" idx="5"/>
          </p:nvPr>
        </p:nvSpPr>
        <p:spPr>
          <a:xfrm>
            <a:off x="3549813" y="5115150"/>
            <a:ext cx="2060700" cy="1194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PH"/>
              <a:t>Lorem ipsum dolor sit amet, consectetur adipiscing elit, sed do eiusmod</a:t>
            </a:r>
            <a:endParaRPr/>
          </a:p>
        </p:txBody>
      </p:sp>
      <p:sp>
        <p:nvSpPr>
          <p:cNvPr id="155" name="Google Shape;155;p25"/>
          <p:cNvSpPr txBox="1">
            <a:spLocks noGrp="1"/>
          </p:cNvSpPr>
          <p:nvPr>
            <p:ph type="title" idx="6"/>
          </p:nvPr>
        </p:nvSpPr>
        <p:spPr>
          <a:xfrm>
            <a:off x="6260663" y="4685475"/>
            <a:ext cx="2060700" cy="37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PH"/>
              <a:t>NY RUBRIK</a:t>
            </a:r>
            <a:endParaRPr/>
          </a:p>
        </p:txBody>
      </p:sp>
      <p:sp>
        <p:nvSpPr>
          <p:cNvPr id="156" name="Google Shape;156;p25"/>
          <p:cNvSpPr txBox="1">
            <a:spLocks noGrp="1"/>
          </p:cNvSpPr>
          <p:nvPr>
            <p:ph type="body" idx="7"/>
          </p:nvPr>
        </p:nvSpPr>
        <p:spPr>
          <a:xfrm>
            <a:off x="6254888" y="5115150"/>
            <a:ext cx="2060700" cy="1194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PH"/>
              <a:t>Lorem ipsum dolor sit amet, consectetur adipiscing elit, sed do eiusmod</a:t>
            </a:r>
            <a:endParaRPr/>
          </a:p>
        </p:txBody>
      </p:sp>
      <p:sp>
        <p:nvSpPr>
          <p:cNvPr id="157" name="Google Shape;157;p25"/>
          <p:cNvSpPr txBox="1">
            <a:spLocks noGrp="1"/>
          </p:cNvSpPr>
          <p:nvPr>
            <p:ph type="title" idx="8"/>
          </p:nvPr>
        </p:nvSpPr>
        <p:spPr>
          <a:xfrm>
            <a:off x="8875188" y="4685475"/>
            <a:ext cx="2060700" cy="37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PH"/>
              <a:t>NY RUBRIK</a:t>
            </a:r>
            <a:endParaRPr/>
          </a:p>
        </p:txBody>
      </p:sp>
      <p:sp>
        <p:nvSpPr>
          <p:cNvPr id="158" name="Google Shape;158;p25"/>
          <p:cNvSpPr txBox="1">
            <a:spLocks noGrp="1"/>
          </p:cNvSpPr>
          <p:nvPr>
            <p:ph type="body" idx="9"/>
          </p:nvPr>
        </p:nvSpPr>
        <p:spPr>
          <a:xfrm>
            <a:off x="8869413" y="5115150"/>
            <a:ext cx="2060700" cy="1194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PH"/>
              <a:t>Lorem ipsum dolor sit amet, consectetur adipiscing elit, sed do eiusmod</a:t>
            </a:r>
            <a:endParaRPr/>
          </a:p>
        </p:txBody>
      </p:sp>
      <p:sp>
        <p:nvSpPr>
          <p:cNvPr id="159" name="Google Shape;159;p25"/>
          <p:cNvSpPr txBox="1">
            <a:spLocks noGrp="1"/>
          </p:cNvSpPr>
          <p:nvPr>
            <p:ph type="subTitle" idx="13"/>
          </p:nvPr>
        </p:nvSpPr>
        <p:spPr>
          <a:xfrm>
            <a:off x="1363675" y="3031188"/>
            <a:ext cx="1024500" cy="584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PH"/>
              <a:t>25%</a:t>
            </a:r>
            <a:endParaRPr/>
          </a:p>
        </p:txBody>
      </p:sp>
      <p:sp>
        <p:nvSpPr>
          <p:cNvPr id="160" name="Google Shape;160;p25"/>
          <p:cNvSpPr txBox="1">
            <a:spLocks noGrp="1"/>
          </p:cNvSpPr>
          <p:nvPr>
            <p:ph type="subTitle" idx="14"/>
          </p:nvPr>
        </p:nvSpPr>
        <p:spPr>
          <a:xfrm>
            <a:off x="4086523" y="3031188"/>
            <a:ext cx="1024500" cy="584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PH"/>
              <a:t>69%</a:t>
            </a:r>
            <a:endParaRPr/>
          </a:p>
        </p:txBody>
      </p:sp>
      <p:sp>
        <p:nvSpPr>
          <p:cNvPr id="161" name="Google Shape;161;p25"/>
          <p:cNvSpPr txBox="1">
            <a:spLocks noGrp="1"/>
          </p:cNvSpPr>
          <p:nvPr>
            <p:ph type="subTitle" idx="15"/>
          </p:nvPr>
        </p:nvSpPr>
        <p:spPr>
          <a:xfrm>
            <a:off x="6772997" y="3031188"/>
            <a:ext cx="1024500" cy="584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PH"/>
              <a:t>40%</a:t>
            </a:r>
            <a:endParaRPr/>
          </a:p>
        </p:txBody>
      </p:sp>
      <p:sp>
        <p:nvSpPr>
          <p:cNvPr id="162" name="Google Shape;162;p25"/>
          <p:cNvSpPr txBox="1">
            <a:spLocks noGrp="1"/>
          </p:cNvSpPr>
          <p:nvPr>
            <p:ph type="subTitle" idx="16"/>
          </p:nvPr>
        </p:nvSpPr>
        <p:spPr>
          <a:xfrm>
            <a:off x="9393296" y="3031188"/>
            <a:ext cx="1024500" cy="584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PH"/>
              <a:t>69%</a:t>
            </a:r>
            <a:endParaRPr/>
          </a:p>
        </p:txBody>
      </p:sp>
      <p:grpSp>
        <p:nvGrpSpPr>
          <p:cNvPr id="163" name="Google Shape;163;p25"/>
          <p:cNvGrpSpPr/>
          <p:nvPr/>
        </p:nvGrpSpPr>
        <p:grpSpPr>
          <a:xfrm>
            <a:off x="1028365" y="2475983"/>
            <a:ext cx="1695107" cy="1695107"/>
            <a:chOff x="1447864" y="1680671"/>
            <a:chExt cx="1256100" cy="1256100"/>
          </a:xfrm>
        </p:grpSpPr>
        <p:sp>
          <p:nvSpPr>
            <p:cNvPr id="164" name="Google Shape;164;p25"/>
            <p:cNvSpPr/>
            <p:nvPr/>
          </p:nvSpPr>
          <p:spPr>
            <a:xfrm>
              <a:off x="1447864" y="1680671"/>
              <a:ext cx="1256100" cy="1256100"/>
            </a:xfrm>
            <a:prstGeom prst="donut">
              <a:avLst>
                <a:gd name="adj" fmla="val 6976"/>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Verdana"/>
                <a:ea typeface="Verdana"/>
                <a:cs typeface="Verdana"/>
                <a:sym typeface="Verdana"/>
              </a:endParaRPr>
            </a:p>
          </p:txBody>
        </p:sp>
        <p:sp>
          <p:nvSpPr>
            <p:cNvPr id="165" name="Google Shape;165;p25"/>
            <p:cNvSpPr/>
            <p:nvPr/>
          </p:nvSpPr>
          <p:spPr>
            <a:xfrm>
              <a:off x="1447864" y="1680671"/>
              <a:ext cx="1256100" cy="1256100"/>
            </a:xfrm>
            <a:prstGeom prst="blockArc">
              <a:avLst>
                <a:gd name="adj1" fmla="val 16162069"/>
                <a:gd name="adj2" fmla="val 4186"/>
                <a:gd name="adj3" fmla="val 7036"/>
              </a:avLst>
            </a:prstGeom>
            <a:solidFill>
              <a:srgbClr val="1F386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Verdana"/>
                <a:ea typeface="Verdana"/>
                <a:cs typeface="Verdana"/>
                <a:sym typeface="Verdana"/>
              </a:endParaRPr>
            </a:p>
          </p:txBody>
        </p:sp>
      </p:grpSp>
      <p:grpSp>
        <p:nvGrpSpPr>
          <p:cNvPr id="166" name="Google Shape;166;p25"/>
          <p:cNvGrpSpPr/>
          <p:nvPr/>
        </p:nvGrpSpPr>
        <p:grpSpPr>
          <a:xfrm>
            <a:off x="3690677" y="2475983"/>
            <a:ext cx="1695107" cy="1695107"/>
            <a:chOff x="1447864" y="1680671"/>
            <a:chExt cx="1256100" cy="1256100"/>
          </a:xfrm>
        </p:grpSpPr>
        <p:sp>
          <p:nvSpPr>
            <p:cNvPr id="167" name="Google Shape;167;p25"/>
            <p:cNvSpPr/>
            <p:nvPr/>
          </p:nvSpPr>
          <p:spPr>
            <a:xfrm>
              <a:off x="1447864" y="1680671"/>
              <a:ext cx="1256100" cy="1256100"/>
            </a:xfrm>
            <a:prstGeom prst="donut">
              <a:avLst>
                <a:gd name="adj" fmla="val 6976"/>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Verdana"/>
                <a:ea typeface="Verdana"/>
                <a:cs typeface="Verdana"/>
                <a:sym typeface="Verdana"/>
              </a:endParaRPr>
            </a:p>
          </p:txBody>
        </p:sp>
        <p:sp>
          <p:nvSpPr>
            <p:cNvPr id="168" name="Google Shape;168;p25"/>
            <p:cNvSpPr/>
            <p:nvPr/>
          </p:nvSpPr>
          <p:spPr>
            <a:xfrm>
              <a:off x="1447864" y="1680671"/>
              <a:ext cx="1256100" cy="1256100"/>
            </a:xfrm>
            <a:prstGeom prst="blockArc">
              <a:avLst>
                <a:gd name="adj1" fmla="val 16162069"/>
                <a:gd name="adj2" fmla="val 9651518"/>
                <a:gd name="adj3" fmla="val 7052"/>
              </a:avLst>
            </a:prstGeom>
            <a:solidFill>
              <a:srgbClr val="1F386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Verdana"/>
                <a:ea typeface="Verdana"/>
                <a:cs typeface="Verdana"/>
                <a:sym typeface="Verdana"/>
              </a:endParaRPr>
            </a:p>
          </p:txBody>
        </p:sp>
      </p:grpSp>
      <p:grpSp>
        <p:nvGrpSpPr>
          <p:cNvPr id="169" name="Google Shape;169;p25"/>
          <p:cNvGrpSpPr/>
          <p:nvPr/>
        </p:nvGrpSpPr>
        <p:grpSpPr>
          <a:xfrm>
            <a:off x="6391002" y="2475983"/>
            <a:ext cx="1695107" cy="1695107"/>
            <a:chOff x="1447864" y="1680671"/>
            <a:chExt cx="1256100" cy="1256100"/>
          </a:xfrm>
        </p:grpSpPr>
        <p:sp>
          <p:nvSpPr>
            <p:cNvPr id="170" name="Google Shape;170;p25"/>
            <p:cNvSpPr/>
            <p:nvPr/>
          </p:nvSpPr>
          <p:spPr>
            <a:xfrm>
              <a:off x="1447864" y="1680671"/>
              <a:ext cx="1256100" cy="1256100"/>
            </a:xfrm>
            <a:prstGeom prst="donut">
              <a:avLst>
                <a:gd name="adj" fmla="val 6976"/>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Verdana"/>
                <a:ea typeface="Verdana"/>
                <a:cs typeface="Verdana"/>
                <a:sym typeface="Verdana"/>
              </a:endParaRPr>
            </a:p>
          </p:txBody>
        </p:sp>
        <p:sp>
          <p:nvSpPr>
            <p:cNvPr id="171" name="Google Shape;171;p25"/>
            <p:cNvSpPr/>
            <p:nvPr/>
          </p:nvSpPr>
          <p:spPr>
            <a:xfrm>
              <a:off x="1447864" y="1680671"/>
              <a:ext cx="1256100" cy="1256100"/>
            </a:xfrm>
            <a:prstGeom prst="blockArc">
              <a:avLst>
                <a:gd name="adj1" fmla="val 16162069"/>
                <a:gd name="adj2" fmla="val 3440012"/>
                <a:gd name="adj3" fmla="val 6592"/>
              </a:avLst>
            </a:prstGeom>
            <a:solidFill>
              <a:srgbClr val="1F386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Verdana"/>
                <a:ea typeface="Verdana"/>
                <a:cs typeface="Verdana"/>
                <a:sym typeface="Verdana"/>
              </a:endParaRPr>
            </a:p>
          </p:txBody>
        </p:sp>
      </p:grpSp>
      <p:grpSp>
        <p:nvGrpSpPr>
          <p:cNvPr id="172" name="Google Shape;172;p25"/>
          <p:cNvGrpSpPr/>
          <p:nvPr/>
        </p:nvGrpSpPr>
        <p:grpSpPr>
          <a:xfrm>
            <a:off x="9055102" y="2475983"/>
            <a:ext cx="1695107" cy="1695107"/>
            <a:chOff x="1447864" y="1680671"/>
            <a:chExt cx="1256100" cy="1256100"/>
          </a:xfrm>
        </p:grpSpPr>
        <p:sp>
          <p:nvSpPr>
            <p:cNvPr id="173" name="Google Shape;173;p25"/>
            <p:cNvSpPr/>
            <p:nvPr/>
          </p:nvSpPr>
          <p:spPr>
            <a:xfrm>
              <a:off x="1447864" y="1680671"/>
              <a:ext cx="1256100" cy="1256100"/>
            </a:xfrm>
            <a:prstGeom prst="donut">
              <a:avLst>
                <a:gd name="adj" fmla="val 6976"/>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Verdana"/>
                <a:ea typeface="Verdana"/>
                <a:cs typeface="Verdana"/>
                <a:sym typeface="Verdana"/>
              </a:endParaRPr>
            </a:p>
          </p:txBody>
        </p:sp>
        <p:sp>
          <p:nvSpPr>
            <p:cNvPr id="174" name="Google Shape;174;p25"/>
            <p:cNvSpPr/>
            <p:nvPr/>
          </p:nvSpPr>
          <p:spPr>
            <a:xfrm>
              <a:off x="1447864" y="1680671"/>
              <a:ext cx="1256100" cy="1256100"/>
            </a:xfrm>
            <a:prstGeom prst="blockArc">
              <a:avLst>
                <a:gd name="adj1" fmla="val 16162069"/>
                <a:gd name="adj2" fmla="val 9651518"/>
                <a:gd name="adj3" fmla="val 7052"/>
              </a:avLst>
            </a:prstGeom>
            <a:solidFill>
              <a:srgbClr val="1F386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Verdana"/>
                <a:ea typeface="Verdana"/>
                <a:cs typeface="Verdana"/>
                <a:sym typeface="Verdana"/>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27"/>
          <p:cNvSpPr txBox="1">
            <a:spLocks noGrp="1"/>
          </p:cNvSpPr>
          <p:nvPr>
            <p:ph type="body" idx="1"/>
          </p:nvPr>
        </p:nvSpPr>
        <p:spPr>
          <a:xfrm>
            <a:off x="719175" y="1064000"/>
            <a:ext cx="4923600" cy="3807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PH"/>
              <a:t>Lorem ipsum dolor sit amet...</a:t>
            </a:r>
            <a:endParaRPr/>
          </a:p>
        </p:txBody>
      </p:sp>
      <p:sp>
        <p:nvSpPr>
          <p:cNvPr id="186" name="Google Shape;186;p27"/>
          <p:cNvSpPr txBox="1">
            <a:spLocks noGrp="1"/>
          </p:cNvSpPr>
          <p:nvPr>
            <p:ph type="title"/>
          </p:nvPr>
        </p:nvSpPr>
        <p:spPr>
          <a:xfrm>
            <a:off x="719175" y="316850"/>
            <a:ext cx="4923600" cy="658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PH"/>
              <a:t>NY RUBRIK</a:t>
            </a:r>
            <a:endParaRPr/>
          </a:p>
          <a:p>
            <a:pPr marL="0" lvl="0" indent="0" algn="l" rtl="0">
              <a:spcBef>
                <a:spcPts val="0"/>
              </a:spcBef>
              <a:spcAft>
                <a:spcPts val="0"/>
              </a:spcAft>
              <a:buNone/>
            </a:pPr>
            <a:endParaRPr/>
          </a:p>
        </p:txBody>
      </p:sp>
      <p:pic>
        <p:nvPicPr>
          <p:cNvPr id="187" name="Google Shape;187;p27"/>
          <p:cNvPicPr preferRelativeResize="0"/>
          <p:nvPr/>
        </p:nvPicPr>
        <p:blipFill rotWithShape="1">
          <a:blip r:embed="rId3">
            <a:alphaModFix/>
          </a:blip>
          <a:srcRect l="21714" r="19692"/>
          <a:stretch/>
        </p:blipFill>
        <p:spPr>
          <a:xfrm>
            <a:off x="5213875" y="-32975"/>
            <a:ext cx="7222523" cy="6922851"/>
          </a:xfrm>
          <a:prstGeom prst="rect">
            <a:avLst/>
          </a:prstGeom>
          <a:noFill/>
          <a:ln>
            <a:noFill/>
          </a:ln>
        </p:spPr>
      </p:pic>
      <p:pic>
        <p:nvPicPr>
          <p:cNvPr id="188" name="Google Shape;188;p27"/>
          <p:cNvPicPr preferRelativeResize="0"/>
          <p:nvPr/>
        </p:nvPicPr>
        <p:blipFill rotWithShape="1">
          <a:blip r:embed="rId4">
            <a:alphaModFix/>
          </a:blip>
          <a:srcRect/>
          <a:stretch/>
        </p:blipFill>
        <p:spPr>
          <a:xfrm>
            <a:off x="10286816" y="6294385"/>
            <a:ext cx="1698800" cy="563603"/>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28"/>
          <p:cNvSpPr txBox="1">
            <a:spLocks noGrp="1"/>
          </p:cNvSpPr>
          <p:nvPr>
            <p:ph type="title"/>
          </p:nvPr>
        </p:nvSpPr>
        <p:spPr>
          <a:xfrm>
            <a:off x="4127850" y="5375675"/>
            <a:ext cx="3936300" cy="953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PH"/>
              <a:t>TACK!</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6"/>
          <p:cNvSpPr txBox="1">
            <a:spLocks noGrp="1"/>
          </p:cNvSpPr>
          <p:nvPr>
            <p:ph type="title"/>
          </p:nvPr>
        </p:nvSpPr>
        <p:spPr>
          <a:xfrm>
            <a:off x="731925" y="1725425"/>
            <a:ext cx="4923600" cy="658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PH"/>
              <a:t>VARUMÄRKET ÅLAND</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
        <p:nvSpPr>
          <p:cNvPr id="77" name="Google Shape;77;p16"/>
          <p:cNvSpPr txBox="1">
            <a:spLocks noGrp="1"/>
          </p:cNvSpPr>
          <p:nvPr>
            <p:ph type="body" idx="1"/>
          </p:nvPr>
        </p:nvSpPr>
        <p:spPr>
          <a:xfrm>
            <a:off x="731925" y="2472575"/>
            <a:ext cx="4923600" cy="3807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PH"/>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pic>
        <p:nvPicPr>
          <p:cNvPr id="78" name="Google Shape;78;p16"/>
          <p:cNvPicPr preferRelativeResize="0"/>
          <p:nvPr/>
        </p:nvPicPr>
        <p:blipFill>
          <a:blip r:embed="rId3">
            <a:alphaModFix/>
          </a:blip>
          <a:stretch>
            <a:fillRect/>
          </a:stretch>
        </p:blipFill>
        <p:spPr>
          <a:xfrm>
            <a:off x="6450800" y="0"/>
            <a:ext cx="5741201" cy="8611802"/>
          </a:xfrm>
          <a:prstGeom prst="rect">
            <a:avLst/>
          </a:prstGeom>
          <a:noFill/>
          <a:ln>
            <a:noFill/>
          </a:ln>
        </p:spPr>
      </p:pic>
      <p:pic>
        <p:nvPicPr>
          <p:cNvPr id="79" name="Google Shape;79;p16"/>
          <p:cNvPicPr preferRelativeResize="0"/>
          <p:nvPr/>
        </p:nvPicPr>
        <p:blipFill rotWithShape="1">
          <a:blip r:embed="rId4">
            <a:alphaModFix/>
          </a:blip>
          <a:srcRect/>
          <a:stretch/>
        </p:blipFill>
        <p:spPr>
          <a:xfrm>
            <a:off x="10286816" y="6294385"/>
            <a:ext cx="1698800" cy="56360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7"/>
          <p:cNvSpPr txBox="1">
            <a:spLocks noGrp="1"/>
          </p:cNvSpPr>
          <p:nvPr>
            <p:ph type="title"/>
          </p:nvPr>
        </p:nvSpPr>
        <p:spPr>
          <a:xfrm>
            <a:off x="731925" y="1725425"/>
            <a:ext cx="4923600" cy="658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PH"/>
              <a:t>VARUMÄRKET ÅLAND</a:t>
            </a:r>
            <a:endParaRPr/>
          </a:p>
        </p:txBody>
      </p:sp>
      <p:sp>
        <p:nvSpPr>
          <p:cNvPr id="86" name="Google Shape;86;p17"/>
          <p:cNvSpPr txBox="1">
            <a:spLocks noGrp="1"/>
          </p:cNvSpPr>
          <p:nvPr>
            <p:ph type="body" idx="1"/>
          </p:nvPr>
        </p:nvSpPr>
        <p:spPr>
          <a:xfrm>
            <a:off x="731925" y="2472575"/>
            <a:ext cx="4923600" cy="3807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PH"/>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endParaRPr/>
          </a:p>
        </p:txBody>
      </p:sp>
      <p:pic>
        <p:nvPicPr>
          <p:cNvPr id="87" name="Google Shape;87;p17"/>
          <p:cNvPicPr preferRelativeResize="0"/>
          <p:nvPr/>
        </p:nvPicPr>
        <p:blipFill rotWithShape="1">
          <a:blip r:embed="rId3">
            <a:alphaModFix/>
          </a:blip>
          <a:srcRect/>
          <a:stretch/>
        </p:blipFill>
        <p:spPr>
          <a:xfrm>
            <a:off x="10286816" y="6294385"/>
            <a:ext cx="1698800" cy="563603"/>
          </a:xfrm>
          <a:prstGeom prst="rect">
            <a:avLst/>
          </a:prstGeom>
          <a:noFill/>
          <a:ln>
            <a:noFill/>
          </a:ln>
        </p:spPr>
      </p:pic>
      <p:pic>
        <p:nvPicPr>
          <p:cNvPr id="88" name="Google Shape;88;p17"/>
          <p:cNvPicPr preferRelativeResize="0"/>
          <p:nvPr/>
        </p:nvPicPr>
        <p:blipFill>
          <a:blip r:embed="rId4">
            <a:alphaModFix/>
          </a:blip>
          <a:stretch>
            <a:fillRect/>
          </a:stretch>
        </p:blipFill>
        <p:spPr>
          <a:xfrm>
            <a:off x="6450800" y="0"/>
            <a:ext cx="5741201" cy="8611802"/>
          </a:xfrm>
          <a:prstGeom prst="rect">
            <a:avLst/>
          </a:prstGeom>
          <a:noFill/>
          <a:ln>
            <a:noFill/>
          </a:ln>
        </p:spPr>
      </p:pic>
      <p:pic>
        <p:nvPicPr>
          <p:cNvPr id="89" name="Google Shape;89;p17"/>
          <p:cNvPicPr preferRelativeResize="0"/>
          <p:nvPr/>
        </p:nvPicPr>
        <p:blipFill rotWithShape="1">
          <a:blip r:embed="rId3">
            <a:alphaModFix/>
          </a:blip>
          <a:srcRect/>
          <a:stretch/>
        </p:blipFill>
        <p:spPr>
          <a:xfrm>
            <a:off x="10286816" y="6294385"/>
            <a:ext cx="1698800" cy="56360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8"/>
          <p:cNvSpPr txBox="1">
            <a:spLocks noGrp="1"/>
          </p:cNvSpPr>
          <p:nvPr>
            <p:ph type="title"/>
          </p:nvPr>
        </p:nvSpPr>
        <p:spPr>
          <a:xfrm>
            <a:off x="6833400" y="959500"/>
            <a:ext cx="4373100" cy="298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PH"/>
              <a:t>NY RUBRIK</a:t>
            </a:r>
            <a:endParaRPr/>
          </a:p>
        </p:txBody>
      </p:sp>
      <p:sp>
        <p:nvSpPr>
          <p:cNvPr id="96" name="Google Shape;96;p18"/>
          <p:cNvSpPr txBox="1">
            <a:spLocks noGrp="1"/>
          </p:cNvSpPr>
          <p:nvPr>
            <p:ph type="body" idx="1"/>
          </p:nvPr>
        </p:nvSpPr>
        <p:spPr>
          <a:xfrm>
            <a:off x="6839550" y="1347000"/>
            <a:ext cx="4657800" cy="825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PH"/>
              <a:t>Lorem ipsum dolor sit amet, consectetur adipiscing elit, sed do eiusmod tempor incididunt ut labore et dolore magna aliqua....</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
        <p:nvSpPr>
          <p:cNvPr id="97" name="Google Shape;97;p18"/>
          <p:cNvSpPr txBox="1">
            <a:spLocks noGrp="1"/>
          </p:cNvSpPr>
          <p:nvPr>
            <p:ph type="title" idx="2"/>
          </p:nvPr>
        </p:nvSpPr>
        <p:spPr>
          <a:xfrm>
            <a:off x="727975" y="4396863"/>
            <a:ext cx="4373100" cy="298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PH"/>
              <a:t>NY RUBRIK</a:t>
            </a:r>
            <a:endParaRPr/>
          </a:p>
        </p:txBody>
      </p:sp>
      <p:sp>
        <p:nvSpPr>
          <p:cNvPr id="98" name="Google Shape;98;p18"/>
          <p:cNvSpPr txBox="1">
            <a:spLocks noGrp="1"/>
          </p:cNvSpPr>
          <p:nvPr>
            <p:ph type="body" idx="3"/>
          </p:nvPr>
        </p:nvSpPr>
        <p:spPr>
          <a:xfrm>
            <a:off x="734125" y="4784363"/>
            <a:ext cx="4657800" cy="825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PH"/>
              <a:t>Lorem ipsum dolor sit amet, consectetur adipiscing elit, sed do eiusmod tempor incididunt ut labore et dolore magna aliqua....</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pic>
        <p:nvPicPr>
          <p:cNvPr id="99" name="Google Shape;99;p18"/>
          <p:cNvPicPr preferRelativeResize="0"/>
          <p:nvPr/>
        </p:nvPicPr>
        <p:blipFill>
          <a:blip r:embed="rId3">
            <a:alphaModFix/>
          </a:blip>
          <a:stretch>
            <a:fillRect/>
          </a:stretch>
        </p:blipFill>
        <p:spPr>
          <a:xfrm>
            <a:off x="-165575" y="-152200"/>
            <a:ext cx="6258745" cy="3561525"/>
          </a:xfrm>
          <a:prstGeom prst="rect">
            <a:avLst/>
          </a:prstGeom>
          <a:noFill/>
          <a:ln>
            <a:noFill/>
          </a:ln>
        </p:spPr>
      </p:pic>
      <p:pic>
        <p:nvPicPr>
          <p:cNvPr id="100" name="Google Shape;100;p18"/>
          <p:cNvPicPr preferRelativeResize="0"/>
          <p:nvPr/>
        </p:nvPicPr>
        <p:blipFill>
          <a:blip r:embed="rId4">
            <a:alphaModFix/>
          </a:blip>
          <a:stretch>
            <a:fillRect/>
          </a:stretch>
        </p:blipFill>
        <p:spPr>
          <a:xfrm>
            <a:off x="6093175" y="3409326"/>
            <a:ext cx="6323282" cy="3485273"/>
          </a:xfrm>
          <a:prstGeom prst="rect">
            <a:avLst/>
          </a:prstGeom>
          <a:noFill/>
          <a:ln>
            <a:noFill/>
          </a:ln>
        </p:spPr>
      </p:pic>
      <p:pic>
        <p:nvPicPr>
          <p:cNvPr id="101" name="Google Shape;101;p18"/>
          <p:cNvPicPr preferRelativeResize="0"/>
          <p:nvPr/>
        </p:nvPicPr>
        <p:blipFill rotWithShape="1">
          <a:blip r:embed="rId5">
            <a:alphaModFix/>
          </a:blip>
          <a:srcRect/>
          <a:stretch/>
        </p:blipFill>
        <p:spPr>
          <a:xfrm>
            <a:off x="10286816" y="6294385"/>
            <a:ext cx="1698800" cy="56360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9"/>
          <p:cNvSpPr txBox="1">
            <a:spLocks noGrp="1"/>
          </p:cNvSpPr>
          <p:nvPr>
            <p:ph type="title"/>
          </p:nvPr>
        </p:nvSpPr>
        <p:spPr>
          <a:xfrm>
            <a:off x="709225" y="555225"/>
            <a:ext cx="4797600" cy="584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PH"/>
              <a:t>NY RUBRIK</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
        <p:nvSpPr>
          <p:cNvPr id="108" name="Google Shape;108;p19"/>
          <p:cNvSpPr txBox="1">
            <a:spLocks noGrp="1"/>
          </p:cNvSpPr>
          <p:nvPr>
            <p:ph type="body" idx="1"/>
          </p:nvPr>
        </p:nvSpPr>
        <p:spPr>
          <a:xfrm>
            <a:off x="709225" y="1306425"/>
            <a:ext cx="4797600" cy="4684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PH"/>
              <a:t>Lorem ipsum dolor sit amet...</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21"/>
          <p:cNvSpPr txBox="1">
            <a:spLocks noGrp="1"/>
          </p:cNvSpPr>
          <p:nvPr>
            <p:ph type="body" idx="1"/>
          </p:nvPr>
        </p:nvSpPr>
        <p:spPr>
          <a:xfrm>
            <a:off x="709225" y="1306425"/>
            <a:ext cx="4797600" cy="4684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PH"/>
              <a:t>Lorem ipsum dolor sit amet...</a:t>
            </a:r>
            <a:endParaRPr/>
          </a:p>
          <a:p>
            <a:pPr marL="0" lvl="0" indent="0" algn="l" rtl="0">
              <a:spcBef>
                <a:spcPts val="0"/>
              </a:spcBef>
              <a:spcAft>
                <a:spcPts val="0"/>
              </a:spcAft>
              <a:buNone/>
            </a:pPr>
            <a:endParaRPr/>
          </a:p>
        </p:txBody>
      </p:sp>
      <p:sp>
        <p:nvSpPr>
          <p:cNvPr id="120" name="Google Shape;120;p21"/>
          <p:cNvSpPr txBox="1">
            <a:spLocks noGrp="1"/>
          </p:cNvSpPr>
          <p:nvPr>
            <p:ph type="title"/>
          </p:nvPr>
        </p:nvSpPr>
        <p:spPr>
          <a:xfrm>
            <a:off x="709225" y="555225"/>
            <a:ext cx="4797600" cy="584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PH"/>
              <a:t>NY RUBRIK</a:t>
            </a:r>
            <a:endParaRPr/>
          </a:p>
          <a:p>
            <a:pPr marL="0" lvl="0" indent="0" algn="l" rtl="0">
              <a:spcBef>
                <a:spcPts val="0"/>
              </a:spcBef>
              <a:spcAft>
                <a:spcPts val="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2"/>
          <p:cNvSpPr txBox="1">
            <a:spLocks noGrp="1"/>
          </p:cNvSpPr>
          <p:nvPr>
            <p:ph type="body" idx="1"/>
          </p:nvPr>
        </p:nvSpPr>
        <p:spPr>
          <a:xfrm>
            <a:off x="709225" y="1306425"/>
            <a:ext cx="4797600" cy="46845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PH">
                <a:solidFill>
                  <a:schemeClr val="lt1"/>
                </a:solidFill>
              </a:rPr>
              <a:t>Lorem ipsum dolor sit amet...</a:t>
            </a:r>
            <a:endParaRPr/>
          </a:p>
        </p:txBody>
      </p:sp>
      <p:sp>
        <p:nvSpPr>
          <p:cNvPr id="127" name="Google Shape;127;p22"/>
          <p:cNvSpPr txBox="1">
            <a:spLocks noGrp="1"/>
          </p:cNvSpPr>
          <p:nvPr>
            <p:ph type="title"/>
          </p:nvPr>
        </p:nvSpPr>
        <p:spPr>
          <a:xfrm>
            <a:off x="709225" y="555225"/>
            <a:ext cx="4797600" cy="584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PH"/>
              <a:t>NY RUBRIK</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23"/>
          <p:cNvSpPr txBox="1">
            <a:spLocks noGrp="1"/>
          </p:cNvSpPr>
          <p:nvPr>
            <p:ph type="title"/>
          </p:nvPr>
        </p:nvSpPr>
        <p:spPr>
          <a:xfrm>
            <a:off x="709225" y="555225"/>
            <a:ext cx="4717800" cy="584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PH"/>
              <a:t>NY RUBRIK</a:t>
            </a:r>
            <a:endParaRPr/>
          </a:p>
          <a:p>
            <a:pPr marL="0" lvl="0" indent="0" algn="l" rtl="0">
              <a:spcBef>
                <a:spcPts val="0"/>
              </a:spcBef>
              <a:spcAft>
                <a:spcPts val="0"/>
              </a:spcAft>
              <a:buNone/>
            </a:pPr>
            <a:endParaRPr/>
          </a:p>
        </p:txBody>
      </p:sp>
      <p:sp>
        <p:nvSpPr>
          <p:cNvPr id="134" name="Google Shape;134;p23"/>
          <p:cNvSpPr txBox="1">
            <a:spLocks noGrp="1"/>
          </p:cNvSpPr>
          <p:nvPr>
            <p:ph type="body" idx="1"/>
          </p:nvPr>
        </p:nvSpPr>
        <p:spPr>
          <a:xfrm>
            <a:off x="709225" y="1679125"/>
            <a:ext cx="4773000" cy="4317900"/>
          </a:xfrm>
          <a:prstGeom prst="rect">
            <a:avLst/>
          </a:prstGeom>
        </p:spPr>
        <p:txBody>
          <a:bodyPr spcFirstLastPara="1" wrap="square" lIns="91425" tIns="91425" rIns="91425" bIns="91425" anchor="t" anchorCtr="0">
            <a:noAutofit/>
          </a:bodyPr>
          <a:lstStyle/>
          <a:p>
            <a:pPr marL="316800" lvl="0" indent="-293900" algn="l" rtl="0">
              <a:spcBef>
                <a:spcPts val="0"/>
              </a:spcBef>
              <a:spcAft>
                <a:spcPts val="0"/>
              </a:spcAft>
              <a:buClr>
                <a:schemeClr val="dk1"/>
              </a:buClr>
              <a:buSzPts val="1000"/>
              <a:buFont typeface="Open Sans Light"/>
              <a:buChar char="●"/>
            </a:pPr>
            <a:r>
              <a:rPr lang="en-PH">
                <a:solidFill>
                  <a:schemeClr val="dk1"/>
                </a:solidFill>
              </a:rPr>
              <a:t>Lorem ipsum dolor sit amet consectetur elit, sed do amet sit dolor...</a:t>
            </a:r>
            <a:endParaRPr>
              <a:solidFill>
                <a:schemeClr val="dk1"/>
              </a:solidFill>
            </a:endParaRPr>
          </a:p>
          <a:p>
            <a:pPr marL="316800" lvl="0" indent="-293900" algn="l" rtl="0">
              <a:spcBef>
                <a:spcPts val="2000"/>
              </a:spcBef>
              <a:spcAft>
                <a:spcPts val="0"/>
              </a:spcAft>
              <a:buClr>
                <a:schemeClr val="dk1"/>
              </a:buClr>
              <a:buSzPts val="1000"/>
              <a:buFont typeface="Open Sans Light"/>
              <a:buChar char="●"/>
            </a:pPr>
            <a:r>
              <a:rPr lang="en-PH">
                <a:solidFill>
                  <a:schemeClr val="dk1"/>
                </a:solidFill>
              </a:rPr>
              <a:t>Lorem ipsum dolor sit amet consectetur elit, sed do amet sit dolor</a:t>
            </a:r>
            <a:endParaRPr>
              <a:solidFill>
                <a:schemeClr val="dk1"/>
              </a:solidFill>
            </a:endParaRPr>
          </a:p>
          <a:p>
            <a:pPr marL="316800" lvl="0" indent="-293900" algn="l" rtl="0">
              <a:spcBef>
                <a:spcPts val="2000"/>
              </a:spcBef>
              <a:spcAft>
                <a:spcPts val="0"/>
              </a:spcAft>
              <a:buClr>
                <a:schemeClr val="dk1"/>
              </a:buClr>
              <a:buSzPts val="1000"/>
              <a:buFont typeface="Open Sans Light"/>
              <a:buChar char="●"/>
            </a:pPr>
            <a:r>
              <a:rPr lang="en-PH">
                <a:solidFill>
                  <a:schemeClr val="dk1"/>
                </a:solidFill>
              </a:rPr>
              <a:t>Lorem ipsum dolor sit amet consectetur elit, sed do amet sit dolor...</a:t>
            </a:r>
            <a:endParaRPr>
              <a:solidFill>
                <a:schemeClr val="dk1"/>
              </a:solidFill>
            </a:endParaRPr>
          </a:p>
          <a:p>
            <a:pPr marL="604799" lvl="0" indent="-293899" algn="l" rtl="0">
              <a:spcBef>
                <a:spcPts val="2000"/>
              </a:spcBef>
              <a:spcAft>
                <a:spcPts val="0"/>
              </a:spcAft>
              <a:buClr>
                <a:schemeClr val="dk1"/>
              </a:buClr>
              <a:buSzPts val="1000"/>
              <a:buFont typeface="Open Sans Light"/>
              <a:buChar char="●"/>
            </a:pPr>
            <a:r>
              <a:rPr lang="en-PH">
                <a:solidFill>
                  <a:schemeClr val="dk1"/>
                </a:solidFill>
              </a:rPr>
              <a:t>Consectetur adipiscing elit, sed do...</a:t>
            </a:r>
            <a:endParaRPr>
              <a:solidFill>
                <a:schemeClr val="dk1"/>
              </a:solidFill>
            </a:endParaRPr>
          </a:p>
          <a:p>
            <a:pPr marL="316800" lvl="0" indent="-293900" algn="l" rtl="0">
              <a:spcBef>
                <a:spcPts val="2000"/>
              </a:spcBef>
              <a:spcAft>
                <a:spcPts val="0"/>
              </a:spcAft>
              <a:buClr>
                <a:schemeClr val="dk1"/>
              </a:buClr>
              <a:buSzPts val="1000"/>
              <a:buFont typeface="Open Sans Light"/>
              <a:buChar char="●"/>
            </a:pPr>
            <a:r>
              <a:rPr lang="en-PH">
                <a:solidFill>
                  <a:schemeClr val="dk1"/>
                </a:solidFill>
              </a:rPr>
              <a:t>Lorem ipsum dolor sit amet consectetur elit, sed do amet sit dolor…</a:t>
            </a:r>
            <a:endParaRPr>
              <a:solidFill>
                <a:schemeClr val="dk1"/>
              </a:solidFill>
            </a:endParaRPr>
          </a:p>
          <a:p>
            <a:pPr marL="316800" lvl="0" indent="-293900" algn="l" rtl="0">
              <a:spcBef>
                <a:spcPts val="2000"/>
              </a:spcBef>
              <a:spcAft>
                <a:spcPts val="0"/>
              </a:spcAft>
              <a:buClr>
                <a:schemeClr val="dk1"/>
              </a:buClr>
              <a:buSzPts val="1000"/>
              <a:buFont typeface="Open Sans Light"/>
              <a:buChar char="●"/>
            </a:pPr>
            <a:r>
              <a:rPr lang="en-PH">
                <a:solidFill>
                  <a:schemeClr val="dk1"/>
                </a:solidFill>
              </a:rPr>
              <a:t>Lorem ipsum dolor sit amet consectetur elit, sed do amet sit dolor....</a:t>
            </a:r>
            <a:endParaRPr>
              <a:solidFill>
                <a:schemeClr val="dk1"/>
              </a:solidFill>
            </a:endParaRPr>
          </a:p>
          <a:p>
            <a:pPr marL="604799" lvl="0" indent="-293899" algn="l" rtl="0">
              <a:spcBef>
                <a:spcPts val="2000"/>
              </a:spcBef>
              <a:spcAft>
                <a:spcPts val="2000"/>
              </a:spcAft>
              <a:buClr>
                <a:schemeClr val="dk1"/>
              </a:buClr>
              <a:buSzPts val="1000"/>
              <a:buFont typeface="Open Sans Light"/>
              <a:buChar char="●"/>
            </a:pPr>
            <a:r>
              <a:rPr lang="en-PH">
                <a:solidFill>
                  <a:schemeClr val="dk1"/>
                </a:solidFill>
              </a:rPr>
              <a:t>Consectetur adipiscing elit, sed do...</a:t>
            </a:r>
            <a:endParaRPr/>
          </a:p>
        </p:txBody>
      </p:sp>
      <p:sp>
        <p:nvSpPr>
          <p:cNvPr id="135" name="Google Shape;135;p23"/>
          <p:cNvSpPr txBox="1">
            <a:spLocks noGrp="1"/>
          </p:cNvSpPr>
          <p:nvPr>
            <p:ph type="body" idx="2"/>
          </p:nvPr>
        </p:nvSpPr>
        <p:spPr>
          <a:xfrm>
            <a:off x="6162975" y="1679125"/>
            <a:ext cx="5166600" cy="43179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400"/>
              <a:buFont typeface="Arial"/>
              <a:buNone/>
            </a:pPr>
            <a:r>
              <a:rPr lang="en-PH">
                <a:solidFill>
                  <a:schemeClr val="dk1"/>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endParaRPr>
              <a:solidFill>
                <a:schemeClr val="dk1"/>
              </a:solidFill>
            </a:endParaRPr>
          </a:p>
          <a:p>
            <a:pPr marL="0" lvl="0" indent="0" algn="l" rtl="0">
              <a:lnSpc>
                <a:spcPct val="115000"/>
              </a:lnSpc>
              <a:spcBef>
                <a:spcPts val="0"/>
              </a:spcBef>
              <a:spcAft>
                <a:spcPts val="0"/>
              </a:spcAft>
              <a:buClr>
                <a:schemeClr val="dk1"/>
              </a:buClr>
              <a:buSzPts val="1400"/>
              <a:buFont typeface="Arial"/>
              <a:buNone/>
            </a:pPr>
            <a:endParaRPr>
              <a:solidFill>
                <a:schemeClr val="dk1"/>
              </a:solidFill>
            </a:endParaRPr>
          </a:p>
          <a:p>
            <a:pPr marL="0" lvl="0" indent="0" algn="l" rtl="0">
              <a:lnSpc>
                <a:spcPct val="115000"/>
              </a:lnSpc>
              <a:spcBef>
                <a:spcPts val="0"/>
              </a:spcBef>
              <a:spcAft>
                <a:spcPts val="0"/>
              </a:spcAft>
              <a:buClr>
                <a:schemeClr val="dk1"/>
              </a:buClr>
              <a:buSzPts val="1400"/>
              <a:buFont typeface="Arial"/>
              <a:buNone/>
            </a:pPr>
            <a:r>
              <a:rPr lang="en-PH">
                <a:solidFill>
                  <a:schemeClr val="dk1"/>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Ut enim ad minim veniam, quis nostrud exercitation ullamco laboris nisi ut aliquip ex ea commodo.</a:t>
            </a:r>
            <a:endParaRPr>
              <a:solidFill>
                <a:schemeClr val="dk1"/>
              </a:solidFill>
            </a:endParaRPr>
          </a:p>
          <a:p>
            <a:pPr marL="0" lvl="0" indent="0" algn="l" rtl="0">
              <a:spcBef>
                <a:spcPts val="0"/>
              </a:spcBef>
              <a:spcAft>
                <a:spcPts val="0"/>
              </a:spcAft>
              <a:buNone/>
            </a:pPr>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773</Words>
  <Application>Microsoft Macintosh PowerPoint</Application>
  <PresentationFormat>Bredbild</PresentationFormat>
  <Paragraphs>70</Paragraphs>
  <Slides>14</Slides>
  <Notes>14</Notes>
  <HiddenSlides>0</HiddenSlides>
  <MMClips>0</MMClips>
  <ScaleCrop>false</ScaleCrop>
  <HeadingPairs>
    <vt:vector size="6" baseType="variant">
      <vt:variant>
        <vt:lpstr>Använt teckensnitt</vt:lpstr>
      </vt:variant>
      <vt:variant>
        <vt:i4>4</vt:i4>
      </vt:variant>
      <vt:variant>
        <vt:lpstr>Tema</vt:lpstr>
      </vt:variant>
      <vt:variant>
        <vt:i4>1</vt:i4>
      </vt:variant>
      <vt:variant>
        <vt:lpstr>Bildrubriker</vt:lpstr>
      </vt:variant>
      <vt:variant>
        <vt:i4>14</vt:i4>
      </vt:variant>
    </vt:vector>
  </HeadingPairs>
  <TitlesOfParts>
    <vt:vector size="19" baseType="lpstr">
      <vt:lpstr>Arial</vt:lpstr>
      <vt:lpstr>Calibri</vt:lpstr>
      <vt:lpstr>Open Sans Light</vt:lpstr>
      <vt:lpstr>Verdana</vt:lpstr>
      <vt:lpstr>Office Theme</vt:lpstr>
      <vt:lpstr>HUVUDRUBRIK </vt:lpstr>
      <vt:lpstr>VARUMÄRKET ÅLAND  </vt:lpstr>
      <vt:lpstr>VARUMÄRKET ÅLAND</vt:lpstr>
      <vt:lpstr>NY RUBRIK</vt:lpstr>
      <vt:lpstr>NY RUBRIK  </vt:lpstr>
      <vt:lpstr>PowerPoint-presentation</vt:lpstr>
      <vt:lpstr>NY RUBRIK </vt:lpstr>
      <vt:lpstr>NY RUBRIK</vt:lpstr>
      <vt:lpstr>NY RUBRIK </vt:lpstr>
      <vt:lpstr>NY RUBRIK</vt:lpstr>
      <vt:lpstr>NY RUBRIK</vt:lpstr>
      <vt:lpstr>PowerPoint-presentation</vt:lpstr>
      <vt:lpstr>NY RUBRIK </vt:lpstr>
      <vt:lpstr>TACK!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HUVUDRUBRIK </dc:title>
  <cp:lastModifiedBy>Microsoft Office-användare</cp:lastModifiedBy>
  <cp:revision>1</cp:revision>
  <dcterms:modified xsi:type="dcterms:W3CDTF">2019-04-10T17:50:56Z</dcterms:modified>
</cp:coreProperties>
</file>